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7" r:id="rId2"/>
    <p:sldId id="347" r:id="rId3"/>
    <p:sldId id="285" r:id="rId4"/>
    <p:sldId id="286" r:id="rId5"/>
    <p:sldId id="350" r:id="rId6"/>
    <p:sldId id="288" r:id="rId7"/>
    <p:sldId id="352" r:id="rId8"/>
    <p:sldId id="287" r:id="rId9"/>
    <p:sldId id="351" r:id="rId10"/>
  </p:sldIdLst>
  <p:sldSz cx="24379238" cy="13717588"/>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1">
          <p15:clr>
            <a:srgbClr val="A4A3A4"/>
          </p15:clr>
        </p15:guide>
        <p15:guide id="2" pos="767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9637A"/>
    <a:srgbClr val="0000FF"/>
    <a:srgbClr val="BEBEBE"/>
    <a:srgbClr val="E3DCD3"/>
    <a:srgbClr val="3B505E"/>
    <a:srgbClr val="222B45"/>
    <a:srgbClr val="002060"/>
    <a:srgbClr val="D0D8E8"/>
    <a:srgbClr val="E9EDF4"/>
    <a:srgbClr val="F9A9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76" autoAdjust="0"/>
    <p:restoredTop sz="75980" autoAdjust="0"/>
  </p:normalViewPr>
  <p:slideViewPr>
    <p:cSldViewPr>
      <p:cViewPr varScale="1">
        <p:scale>
          <a:sx n="35" d="100"/>
          <a:sy n="35" d="100"/>
        </p:scale>
        <p:origin x="1354" y="173"/>
      </p:cViewPr>
      <p:guideLst>
        <p:guide orient="horz" pos="4321"/>
        <p:guide pos="7679"/>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C282520-B643-4630-A8E8-57EB43C9E635}" type="datetimeFigureOut">
              <a:rPr lang="en-US" smtClean="0"/>
              <a:t>12/11/2024</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84ACDD-101D-4F9C-A33D-F7F59672F5CC}" type="slidenum">
              <a:rPr lang="en-US" smtClean="0"/>
              <a:t>‹#›</a:t>
            </a:fld>
            <a:endParaRPr lang="en-US"/>
          </a:p>
        </p:txBody>
      </p:sp>
    </p:spTree>
    <p:extLst>
      <p:ext uri="{BB962C8B-B14F-4D97-AF65-F5344CB8AC3E}">
        <p14:creationId xmlns:p14="http://schemas.microsoft.com/office/powerpoint/2010/main" val="11162955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4ACDD-101D-4F9C-A33D-F7F59672F5CC}" type="slidenum">
              <a:rPr lang="en-US" smtClean="0"/>
              <a:t>1</a:t>
            </a:fld>
            <a:endParaRPr lang="en-US"/>
          </a:p>
        </p:txBody>
      </p:sp>
    </p:spTree>
    <p:extLst>
      <p:ext uri="{BB962C8B-B14F-4D97-AF65-F5344CB8AC3E}">
        <p14:creationId xmlns:p14="http://schemas.microsoft.com/office/powerpoint/2010/main" val="1808166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4ACDD-101D-4F9C-A33D-F7F59672F5CC}" type="slidenum">
              <a:rPr lang="en-US" smtClean="0"/>
              <a:t>2</a:t>
            </a:fld>
            <a:endParaRPr lang="en-US"/>
          </a:p>
        </p:txBody>
      </p:sp>
    </p:spTree>
    <p:extLst>
      <p:ext uri="{BB962C8B-B14F-4D97-AF65-F5344CB8AC3E}">
        <p14:creationId xmlns:p14="http://schemas.microsoft.com/office/powerpoint/2010/main" val="31688306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84ACDD-101D-4F9C-A33D-F7F59672F5CC}" type="slidenum">
              <a:rPr lang="en-US" smtClean="0"/>
              <a:t>3</a:t>
            </a:fld>
            <a:endParaRPr lang="en-US"/>
          </a:p>
        </p:txBody>
      </p:sp>
    </p:spTree>
    <p:extLst>
      <p:ext uri="{BB962C8B-B14F-4D97-AF65-F5344CB8AC3E}">
        <p14:creationId xmlns:p14="http://schemas.microsoft.com/office/powerpoint/2010/main" val="22905446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84ACDD-101D-4F9C-A33D-F7F59672F5CC}" type="slidenum">
              <a:rPr lang="en-US" smtClean="0"/>
              <a:t>4</a:t>
            </a:fld>
            <a:endParaRPr lang="en-US"/>
          </a:p>
        </p:txBody>
      </p:sp>
    </p:spTree>
    <p:extLst>
      <p:ext uri="{BB962C8B-B14F-4D97-AF65-F5344CB8AC3E}">
        <p14:creationId xmlns:p14="http://schemas.microsoft.com/office/powerpoint/2010/main" val="516341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then to talk about the another half of my bachelor this is a video that talk more about Digital twin . So here is the question that most of you are asking what is Digital Twin . Digital is like looking at yourself at mirror but as we know what you are seeing in mirror is not really meaning that you can not touch yourself for an example and this is the same idea of Digital twin you create a virtual copy of a reality or lets say physical model that has all of its characteristics and data you may need in that virtual copy . Moreover it is used in a lot of application like Manufacturing , automation , construction , utilities  And healthcare</a:t>
            </a:r>
          </a:p>
        </p:txBody>
      </p:sp>
      <p:sp>
        <p:nvSpPr>
          <p:cNvPr id="4" name="Slide Number Placeholder 3"/>
          <p:cNvSpPr>
            <a:spLocks noGrp="1"/>
          </p:cNvSpPr>
          <p:nvPr>
            <p:ph type="sldNum" sz="quarter" idx="5"/>
          </p:nvPr>
        </p:nvSpPr>
        <p:spPr/>
        <p:txBody>
          <a:bodyPr/>
          <a:lstStyle/>
          <a:p>
            <a:fld id="{8284ACDD-101D-4F9C-A33D-F7F59672F5CC}" type="slidenum">
              <a:rPr lang="en-US" smtClean="0"/>
              <a:t>5</a:t>
            </a:fld>
            <a:endParaRPr lang="en-US"/>
          </a:p>
        </p:txBody>
      </p:sp>
    </p:spTree>
    <p:extLst>
      <p:ext uri="{BB962C8B-B14F-4D97-AF65-F5344CB8AC3E}">
        <p14:creationId xmlns:p14="http://schemas.microsoft.com/office/powerpoint/2010/main" val="621262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84ACDD-101D-4F9C-A33D-F7F59672F5CC}" type="slidenum">
              <a:rPr lang="en-US" smtClean="0"/>
              <a:t>6</a:t>
            </a:fld>
            <a:endParaRPr lang="en-US"/>
          </a:p>
        </p:txBody>
      </p:sp>
    </p:spTree>
    <p:extLst>
      <p:ext uri="{BB962C8B-B14F-4D97-AF65-F5344CB8AC3E}">
        <p14:creationId xmlns:p14="http://schemas.microsoft.com/office/powerpoint/2010/main" val="97301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84ACDD-101D-4F9C-A33D-F7F59672F5CC}" type="slidenum">
              <a:rPr lang="en-US" smtClean="0"/>
              <a:t>7</a:t>
            </a:fld>
            <a:endParaRPr lang="en-US"/>
          </a:p>
        </p:txBody>
      </p:sp>
    </p:spTree>
    <p:extLst>
      <p:ext uri="{BB962C8B-B14F-4D97-AF65-F5344CB8AC3E}">
        <p14:creationId xmlns:p14="http://schemas.microsoft.com/office/powerpoint/2010/main" val="263582957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57F2811-382B-C248-9727-832D0625E6B2}"/>
              </a:ext>
            </a:extLst>
          </p:cNvPr>
          <p:cNvSpPr/>
          <p:nvPr userDrawn="1"/>
        </p:nvSpPr>
        <p:spPr>
          <a:xfrm>
            <a:off x="1589" y="0"/>
            <a:ext cx="24377649" cy="12450444"/>
          </a:xfrm>
          <a:prstGeom prst="rect">
            <a:avLst/>
          </a:prstGeom>
          <a:solidFill>
            <a:srgbClr val="222B45"/>
          </a:solidFill>
          <a:ln w="12700" cap="flat" cmpd="sng" algn="ctr">
            <a:solidFill>
              <a:srgbClr val="57BDBA">
                <a:lumMod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2" name="Rectangle 11">
            <a:extLst>
              <a:ext uri="{FF2B5EF4-FFF2-40B4-BE49-F238E27FC236}">
                <a16:creationId xmlns:a16="http://schemas.microsoft.com/office/drawing/2014/main" id="{EDEA3202-3266-5146-BFB4-E1CBC27ACECD}"/>
              </a:ext>
            </a:extLst>
          </p:cNvPr>
          <p:cNvSpPr/>
          <p:nvPr userDrawn="1"/>
        </p:nvSpPr>
        <p:spPr>
          <a:xfrm>
            <a:off x="-5790" y="0"/>
            <a:ext cx="24377649" cy="1804594"/>
          </a:xfrm>
          <a:prstGeom prst="rect">
            <a:avLst/>
          </a:prstGeom>
          <a:solidFill>
            <a:srgbClr val="BEBEB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pic>
        <p:nvPicPr>
          <p:cNvPr id="15" name="Picture 2" descr="C:\Users\co\Desktop\guc_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400371" y="35765"/>
            <a:ext cx="4659990" cy="2054404"/>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F13DCB51-9231-8940-8D90-D747B41BC6D4}"/>
              </a:ext>
            </a:extLst>
          </p:cNvPr>
          <p:cNvSpPr/>
          <p:nvPr userDrawn="1"/>
        </p:nvSpPr>
        <p:spPr>
          <a:xfrm>
            <a:off x="-5791" y="1680171"/>
            <a:ext cx="24377649" cy="487680"/>
          </a:xfrm>
          <a:prstGeom prst="rect">
            <a:avLst/>
          </a:prstGeom>
          <a:solidFill>
            <a:srgbClr val="57BDB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pic>
        <p:nvPicPr>
          <p:cNvPr id="20" name="Picture 3" descr="C:\Users\co\Desktop\mrs png.png"/>
          <p:cNvPicPr>
            <a:picLocks noChangeAspect="1" noChangeArrowheads="1"/>
          </p:cNvPicPr>
          <p:nvPr userDrawn="1"/>
        </p:nvPicPr>
        <p:blipFill>
          <a:blip r:embed="rId3" cstate="email">
            <a:extLst>
              <a:ext uri="{28A0092B-C50C-407E-A947-70E740481C1C}">
                <a14:useLocalDpi xmlns:a14="http://schemas.microsoft.com/office/drawing/2010/main" val="0"/>
              </a:ext>
            </a:extLst>
          </a:blip>
          <a:srcRect/>
          <a:stretch>
            <a:fillRect/>
          </a:stretch>
        </p:blipFill>
        <p:spPr bwMode="auto">
          <a:xfrm>
            <a:off x="14068718" y="-1359122"/>
            <a:ext cx="6544959" cy="4627631"/>
          </a:xfrm>
          <a:prstGeom prst="rect">
            <a:avLst/>
          </a:prstGeom>
          <a:noFill/>
          <a:extLst>
            <a:ext uri="{909E8E84-426E-40DD-AFC4-6F175D3DCCD1}">
              <a14:hiddenFill xmlns:a14="http://schemas.microsoft.com/office/drawing/2010/main">
                <a:solidFill>
                  <a:srgbClr val="FFFFFF"/>
                </a:solidFill>
              </a14:hiddenFill>
            </a:ext>
          </a:extLst>
        </p:spPr>
      </p:pic>
      <p:sp>
        <p:nvSpPr>
          <p:cNvPr id="21" name="Title 1"/>
          <p:cNvSpPr>
            <a:spLocks noGrp="1"/>
          </p:cNvSpPr>
          <p:nvPr>
            <p:ph type="ctrTitle"/>
          </p:nvPr>
        </p:nvSpPr>
        <p:spPr>
          <a:xfrm>
            <a:off x="1828443" y="4261347"/>
            <a:ext cx="20722352" cy="2940390"/>
          </a:xfrm>
          <a:prstGeom prst="rect">
            <a:avLst/>
          </a:prstGeom>
        </p:spPr>
        <p:txBody>
          <a:bodyPr anchor="ctr">
            <a:normAutofit/>
          </a:bodyPr>
          <a:lstStyle>
            <a:lvl1pPr algn="ctr">
              <a:defRPr sz="8000" b="1">
                <a:solidFill>
                  <a:schemeClr val="bg1"/>
                </a:solidFill>
                <a:latin typeface="Lato Black"/>
              </a:defRPr>
            </a:lvl1pPr>
          </a:lstStyle>
          <a:p>
            <a:r>
              <a:rPr lang="en-US"/>
              <a:t>Click to edit Master title style</a:t>
            </a:r>
          </a:p>
        </p:txBody>
      </p:sp>
      <p:sp>
        <p:nvSpPr>
          <p:cNvPr id="22" name="Subtitle 2"/>
          <p:cNvSpPr>
            <a:spLocks noGrp="1"/>
          </p:cNvSpPr>
          <p:nvPr>
            <p:ph type="subTitle" idx="1"/>
          </p:nvPr>
        </p:nvSpPr>
        <p:spPr>
          <a:xfrm>
            <a:off x="3656887" y="7773300"/>
            <a:ext cx="17065467" cy="3505606"/>
          </a:xfrm>
        </p:spPr>
        <p:txBody>
          <a:bodyPr anchor="ctr">
            <a:normAutofit/>
          </a:bodyPr>
          <a:lstStyle>
            <a:lvl1pPr marL="0" indent="0" algn="ctr">
              <a:buNone/>
              <a:defRPr sz="3600" b="1">
                <a:solidFill>
                  <a:schemeClr val="bg1"/>
                </a:solidFill>
                <a:latin typeface="Lato"/>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6" name="TextBox 5"/>
          <p:cNvSpPr txBox="1"/>
          <p:nvPr userDrawn="1"/>
        </p:nvSpPr>
        <p:spPr>
          <a:xfrm>
            <a:off x="618243" y="301477"/>
            <a:ext cx="10744201" cy="1077218"/>
          </a:xfrm>
          <a:prstGeom prst="rect">
            <a:avLst/>
          </a:prstGeom>
          <a:noFill/>
        </p:spPr>
        <p:txBody>
          <a:bodyPr wrap="square" rtlCol="0">
            <a:spAutoFit/>
          </a:bodyPr>
          <a:lstStyle/>
          <a:p>
            <a:pPr marL="0" marR="0" lvl="0" indent="0" algn="l" defTabSz="1828434"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222B45"/>
                </a:solidFill>
                <a:effectLst/>
                <a:uLnTx/>
                <a:uFillTx/>
                <a:latin typeface="Lato"/>
                <a:ea typeface="+mn-ea"/>
                <a:cs typeface="+mn-cs"/>
              </a:rPr>
              <a:t>Faculty of Engineering and Materials Science (EMS)</a:t>
            </a:r>
          </a:p>
          <a:p>
            <a:pPr marL="0" marR="0" lvl="0" indent="0" algn="l" defTabSz="1828434"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222B45"/>
                </a:solidFill>
                <a:effectLst/>
                <a:uLnTx/>
                <a:uFillTx/>
                <a:latin typeface="Lato"/>
                <a:ea typeface="+mn-ea"/>
                <a:cs typeface="+mn-cs"/>
              </a:rPr>
              <a:t>Mechatronics Engineering</a:t>
            </a:r>
          </a:p>
        </p:txBody>
      </p:sp>
    </p:spTree>
    <p:extLst>
      <p:ext uri="{BB962C8B-B14F-4D97-AF65-F5344CB8AC3E}">
        <p14:creationId xmlns:p14="http://schemas.microsoft.com/office/powerpoint/2010/main" val="6774370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8740" y="239568"/>
            <a:ext cx="10009112" cy="1302566"/>
          </a:xfrm>
          <a:prstGeom prst="rect">
            <a:avLst/>
          </a:prstGeom>
        </p:spPr>
        <p:txBody>
          <a:bodyPr/>
          <a:lstStyle/>
          <a:p>
            <a:r>
              <a:rPr lang="en-US"/>
              <a:t>Click to edit Master title style</a:t>
            </a:r>
            <a:endParaRPr lang="en-US" dirty="0"/>
          </a:p>
        </p:txBody>
      </p:sp>
      <p:sp>
        <p:nvSpPr>
          <p:cNvPr id="10" name="Content Placeholder 2"/>
          <p:cNvSpPr>
            <a:spLocks noGrp="1"/>
          </p:cNvSpPr>
          <p:nvPr>
            <p:ph sz="half" idx="1"/>
          </p:nvPr>
        </p:nvSpPr>
        <p:spPr>
          <a:xfrm>
            <a:off x="4365545" y="3736045"/>
            <a:ext cx="19345354" cy="8451937"/>
          </a:xfrm>
        </p:spPr>
        <p:txBody>
          <a:bodyPr>
            <a:normAutofit/>
          </a:bodyPr>
          <a:lstStyle>
            <a:lvl1pPr>
              <a:defRPr sz="3600">
                <a:solidFill>
                  <a:schemeClr val="tx1">
                    <a:lumMod val="85000"/>
                    <a:lumOff val="15000"/>
                  </a:schemeClr>
                </a:solidFill>
                <a:latin typeface="Lato"/>
              </a:defRPr>
            </a:lvl1pPr>
            <a:lvl2pPr marL="742950" indent="-285750">
              <a:buFont typeface="Wingdings" pitchFamily="2" charset="2"/>
              <a:buChar char="Ø"/>
              <a:defRPr sz="3200">
                <a:solidFill>
                  <a:schemeClr val="tx1">
                    <a:lumMod val="85000"/>
                    <a:lumOff val="15000"/>
                  </a:schemeClr>
                </a:solidFill>
                <a:latin typeface="Lato"/>
              </a:defRPr>
            </a:lvl2pPr>
            <a:lvl3pPr marL="1143000" indent="-228600">
              <a:buFont typeface="Wingdings" pitchFamily="2" charset="2"/>
              <a:buChar char="§"/>
              <a:defRPr sz="2800">
                <a:solidFill>
                  <a:schemeClr val="tx1">
                    <a:lumMod val="85000"/>
                    <a:lumOff val="15000"/>
                  </a:schemeClr>
                </a:solidFill>
                <a:latin typeface="Lato"/>
              </a:defRPr>
            </a:lvl3pPr>
            <a:lvl4pPr marL="1600200" indent="-228600">
              <a:buFont typeface="Arial" pitchFamily="34" charset="0"/>
              <a:buChar char="•"/>
              <a:defRPr sz="2400">
                <a:solidFill>
                  <a:schemeClr val="tx1">
                    <a:lumMod val="85000"/>
                    <a:lumOff val="15000"/>
                  </a:schemeClr>
                </a:solidFill>
                <a:latin typeface="Lato"/>
              </a:defRPr>
            </a:lvl4pPr>
            <a:lvl5pPr marL="2057400" indent="-228600">
              <a:buFont typeface="Wingdings" pitchFamily="2" charset="2"/>
              <a:buChar char="Ø"/>
              <a:defRPr sz="2000">
                <a:solidFill>
                  <a:schemeClr val="tx1">
                    <a:lumMod val="85000"/>
                    <a:lumOff val="15000"/>
                  </a:schemeClr>
                </a:solidFill>
                <a:latin typeface="Lato"/>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34"/>
          <p:cNvSpPr>
            <a:spLocks noGrp="1"/>
          </p:cNvSpPr>
          <p:nvPr>
            <p:ph type="body" sz="quarter" idx="14"/>
          </p:nvPr>
        </p:nvSpPr>
        <p:spPr>
          <a:xfrm>
            <a:off x="4413250" y="2610322"/>
            <a:ext cx="19243860" cy="865188"/>
          </a:xfrm>
        </p:spPr>
        <p:txBody>
          <a:bodyPr anchor="ctr">
            <a:normAutofit/>
          </a:bodyPr>
          <a:lstStyle>
            <a:lvl1pPr marL="0" indent="0">
              <a:buNone/>
              <a:defRPr sz="4000" b="1">
                <a:solidFill>
                  <a:srgbClr val="002060"/>
                </a:solidFill>
                <a:latin typeface="Lato Black"/>
              </a:defRPr>
            </a:lvl1pPr>
          </a:lstStyle>
          <a:p>
            <a:pPr lvl="0"/>
            <a:r>
              <a:rPr lang="en-US"/>
              <a:t>Click to edit Master text styles</a:t>
            </a:r>
          </a:p>
        </p:txBody>
      </p:sp>
      <p:sp>
        <p:nvSpPr>
          <p:cNvPr id="12" name="Date Placeholder 4"/>
          <p:cNvSpPr>
            <a:spLocks noGrp="1"/>
          </p:cNvSpPr>
          <p:nvPr>
            <p:ph type="dt" sz="half" idx="2"/>
          </p:nvPr>
        </p:nvSpPr>
        <p:spPr>
          <a:xfrm>
            <a:off x="19776679" y="12890501"/>
            <a:ext cx="3661846" cy="730250"/>
          </a:xfrm>
          <a:prstGeom prst="rect">
            <a:avLst/>
          </a:prstGeom>
        </p:spPr>
        <p:txBody>
          <a:bodyPr anchor="ctr"/>
          <a:lstStyle>
            <a:lvl1pPr>
              <a:defRPr sz="2000" b="1">
                <a:latin typeface="Lato"/>
              </a:defRPr>
            </a:lvl1pPr>
          </a:lstStyle>
          <a:p>
            <a:fld id="{24A832C8-1B0B-41D3-97CD-0B018ED4DFE5}" type="datetime2">
              <a:rPr lang="en-US" kern="0" smtClean="0">
                <a:solidFill>
                  <a:srgbClr val="222B45"/>
                </a:solidFill>
              </a:rPr>
              <a:t>Wednesday, December 11, 2024</a:t>
            </a:fld>
            <a:endParaRPr lang="en-US" kern="0" dirty="0">
              <a:solidFill>
                <a:srgbClr val="222B45"/>
              </a:solidFill>
            </a:endParaRPr>
          </a:p>
        </p:txBody>
      </p:sp>
      <p:sp>
        <p:nvSpPr>
          <p:cNvPr id="13" name="Footer Placeholder 6"/>
          <p:cNvSpPr>
            <a:spLocks noGrp="1"/>
          </p:cNvSpPr>
          <p:nvPr>
            <p:ph type="ftr" sz="quarter" idx="3"/>
          </p:nvPr>
        </p:nvSpPr>
        <p:spPr>
          <a:xfrm>
            <a:off x="11549222" y="12890501"/>
            <a:ext cx="8227457" cy="730250"/>
          </a:xfrm>
          <a:prstGeom prst="rect">
            <a:avLst/>
          </a:prstGeom>
        </p:spPr>
        <p:txBody>
          <a:bodyPr anchor="ctr"/>
          <a:lstStyle>
            <a:lvl1pPr>
              <a:defRPr sz="2000" b="1">
                <a:latin typeface="Lato"/>
              </a:defRPr>
            </a:lvl1pPr>
          </a:lstStyle>
          <a:p>
            <a:r>
              <a:rPr lang="en-US" kern="0">
                <a:solidFill>
                  <a:srgbClr val="222B45"/>
                </a:solidFill>
              </a:rPr>
              <a:t>Title</a:t>
            </a:r>
            <a:endParaRPr lang="en-US" kern="0" dirty="0">
              <a:solidFill>
                <a:srgbClr val="222B45"/>
              </a:solidFill>
            </a:endParaRPr>
          </a:p>
        </p:txBody>
      </p:sp>
      <p:sp>
        <p:nvSpPr>
          <p:cNvPr id="14" name="Slide Number Placeholder 7"/>
          <p:cNvSpPr>
            <a:spLocks noGrp="1"/>
          </p:cNvSpPr>
          <p:nvPr>
            <p:ph type="sldNum" sz="quarter" idx="4"/>
          </p:nvPr>
        </p:nvSpPr>
        <p:spPr>
          <a:xfrm>
            <a:off x="23438525" y="12890501"/>
            <a:ext cx="914161" cy="730250"/>
          </a:xfrm>
          <a:prstGeom prst="rect">
            <a:avLst/>
          </a:prstGeom>
        </p:spPr>
        <p:txBody>
          <a:bodyPr anchor="ctr"/>
          <a:lstStyle>
            <a:lvl1pPr>
              <a:defRPr sz="2000" b="1">
                <a:latin typeface="Lato"/>
              </a:defRPr>
            </a:lvl1pPr>
          </a:lstStyle>
          <a:p>
            <a:fld id="{EBE3AD81-3AD4-9C46-856E-C08CF1183C60}" type="slidenum">
              <a:rPr lang="en-US" kern="0" smtClean="0">
                <a:solidFill>
                  <a:srgbClr val="222B45"/>
                </a:solidFill>
              </a:rPr>
              <a:pPr/>
              <a:t>‹#›</a:t>
            </a:fld>
            <a:endParaRPr lang="en-US" kern="0" dirty="0">
              <a:solidFill>
                <a:srgbClr val="222B45"/>
              </a:solidFill>
            </a:endParaRPr>
          </a:p>
        </p:txBody>
      </p:sp>
      <p:sp>
        <p:nvSpPr>
          <p:cNvPr id="18" name="Text Placeholder 43"/>
          <p:cNvSpPr>
            <a:spLocks noGrp="1"/>
          </p:cNvSpPr>
          <p:nvPr>
            <p:ph type="body" sz="quarter" idx="17"/>
          </p:nvPr>
        </p:nvSpPr>
        <p:spPr>
          <a:xfrm>
            <a:off x="0" y="2610322"/>
            <a:ext cx="3836988" cy="9575800"/>
          </a:xfrm>
        </p:spPr>
        <p:txBody>
          <a:bodyPr/>
          <a:lstStyle>
            <a:lvl1pPr marL="0" marR="0" indent="0" algn="just" defTabSz="1828434" rtl="0" eaLnBrk="1" fontAlgn="auto" latinLnBrk="0" hangingPunct="1">
              <a:lnSpc>
                <a:spcPct val="100000"/>
              </a:lnSpc>
              <a:spcBef>
                <a:spcPts val="0"/>
              </a:spcBef>
              <a:spcAft>
                <a:spcPts val="0"/>
              </a:spcAft>
              <a:buClrTx/>
              <a:buSzTx/>
              <a:buFont typeface="Arial" panose="020B0604020202020204" pitchFamily="34" charset="0"/>
              <a:buNone/>
              <a:tabLst/>
              <a:defRPr>
                <a:latin typeface="Lato"/>
              </a:defRPr>
            </a:lvl1pPr>
          </a:lstStyle>
          <a:p>
            <a:pPr marL="349250" marR="0" lvl="0" indent="-349250" algn="just" defTabSz="1828434" rtl="0" eaLnBrk="1" fontAlgn="auto" latinLnBrk="0" hangingPunct="1">
              <a:lnSpc>
                <a:spcPct val="100000"/>
              </a:lnSpc>
              <a:spcBef>
                <a:spcPts val="0"/>
              </a:spcBef>
              <a:spcAft>
                <a:spcPts val="0"/>
              </a:spcAft>
              <a:buClrTx/>
              <a:buSzTx/>
              <a:buFont typeface="Arial" pitchFamily="34" charset="0"/>
              <a:buChar char="•"/>
              <a:tabLst/>
              <a:defRPr/>
            </a:pPr>
            <a:endParaRPr kumimoji="0" lang="en-US" sz="2400" b="0" i="0" u="none" strike="noStrike" kern="1200" cap="none" spc="0" normalizeH="0" baseline="0" noProof="0" dirty="0">
              <a:ln>
                <a:noFill/>
              </a:ln>
              <a:solidFill>
                <a:srgbClr val="7F7F7F"/>
              </a:solidFill>
              <a:effectLst>
                <a:glow>
                  <a:srgbClr val="FFFFFF">
                    <a:alpha val="9000"/>
                  </a:srgbClr>
                </a:glow>
              </a:effectLst>
              <a:uLnTx/>
              <a:uFillTx/>
              <a:latin typeface="Lato"/>
              <a:ea typeface="+mn-ea"/>
              <a:cs typeface="+mn-cs"/>
            </a:endParaRPr>
          </a:p>
        </p:txBody>
      </p:sp>
    </p:spTree>
    <p:extLst>
      <p:ext uri="{BB962C8B-B14F-4D97-AF65-F5344CB8AC3E}">
        <p14:creationId xmlns:p14="http://schemas.microsoft.com/office/powerpoint/2010/main" val="41297628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0" name="Content Placeholder 2"/>
          <p:cNvSpPr>
            <a:spLocks noGrp="1"/>
          </p:cNvSpPr>
          <p:nvPr>
            <p:ph sz="half" idx="1"/>
          </p:nvPr>
        </p:nvSpPr>
        <p:spPr>
          <a:xfrm>
            <a:off x="4365545" y="3736045"/>
            <a:ext cx="9192226" cy="8451937"/>
          </a:xfrm>
        </p:spPr>
        <p:txBody>
          <a:bodyPr>
            <a:normAutofit/>
          </a:bodyPr>
          <a:lstStyle>
            <a:lvl1pPr>
              <a:defRPr sz="3600">
                <a:solidFill>
                  <a:schemeClr val="tx1">
                    <a:lumMod val="85000"/>
                    <a:lumOff val="15000"/>
                  </a:schemeClr>
                </a:solidFill>
                <a:latin typeface="Lato"/>
              </a:defRPr>
            </a:lvl1pPr>
            <a:lvl2pPr marL="742950" indent="-285750">
              <a:buFont typeface="Wingdings" pitchFamily="2" charset="2"/>
              <a:buChar char="Ø"/>
              <a:defRPr sz="3200">
                <a:solidFill>
                  <a:schemeClr val="tx1">
                    <a:lumMod val="85000"/>
                    <a:lumOff val="15000"/>
                  </a:schemeClr>
                </a:solidFill>
                <a:latin typeface="Lato"/>
              </a:defRPr>
            </a:lvl2pPr>
            <a:lvl3pPr marL="1143000" indent="-228600">
              <a:buFont typeface="Wingdings" pitchFamily="2" charset="2"/>
              <a:buChar char="§"/>
              <a:defRPr sz="2800">
                <a:solidFill>
                  <a:schemeClr val="tx1">
                    <a:lumMod val="85000"/>
                    <a:lumOff val="15000"/>
                  </a:schemeClr>
                </a:solidFill>
                <a:latin typeface="Lato"/>
              </a:defRPr>
            </a:lvl3pPr>
            <a:lvl4pPr marL="1600200" indent="-228600">
              <a:buFont typeface="Arial" pitchFamily="34" charset="0"/>
              <a:buChar char="•"/>
              <a:defRPr sz="2400">
                <a:solidFill>
                  <a:schemeClr val="tx1">
                    <a:lumMod val="85000"/>
                    <a:lumOff val="15000"/>
                  </a:schemeClr>
                </a:solidFill>
                <a:latin typeface="Lato"/>
              </a:defRPr>
            </a:lvl4pPr>
            <a:lvl5pPr marL="2057400" indent="-228600">
              <a:buFont typeface="Wingdings" pitchFamily="2" charset="2"/>
              <a:buChar char="Ø"/>
              <a:defRPr sz="2000">
                <a:solidFill>
                  <a:schemeClr val="tx1">
                    <a:lumMod val="85000"/>
                    <a:lumOff val="15000"/>
                  </a:schemeClr>
                </a:solidFill>
                <a:latin typeface="Lato"/>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Content Placeholder 2"/>
          <p:cNvSpPr>
            <a:spLocks noGrp="1"/>
          </p:cNvSpPr>
          <p:nvPr>
            <p:ph sz="half" idx="13"/>
          </p:nvPr>
        </p:nvSpPr>
        <p:spPr>
          <a:xfrm>
            <a:off x="14518673" y="3735317"/>
            <a:ext cx="9192226" cy="8451937"/>
          </a:xfrm>
        </p:spPr>
        <p:txBody>
          <a:bodyPr>
            <a:normAutofit/>
          </a:bodyPr>
          <a:lstStyle>
            <a:lvl1pPr>
              <a:defRPr sz="3600">
                <a:solidFill>
                  <a:schemeClr val="tx1">
                    <a:lumMod val="85000"/>
                    <a:lumOff val="15000"/>
                  </a:schemeClr>
                </a:solidFill>
                <a:latin typeface="Lato"/>
              </a:defRPr>
            </a:lvl1pPr>
            <a:lvl2pPr marL="742950" indent="-285750">
              <a:buFont typeface="Wingdings" pitchFamily="2" charset="2"/>
              <a:buChar char="Ø"/>
              <a:defRPr sz="3200">
                <a:solidFill>
                  <a:schemeClr val="tx1">
                    <a:lumMod val="85000"/>
                    <a:lumOff val="15000"/>
                  </a:schemeClr>
                </a:solidFill>
                <a:latin typeface="Lato"/>
              </a:defRPr>
            </a:lvl2pPr>
            <a:lvl3pPr marL="1143000" indent="-228600">
              <a:buFont typeface="Wingdings" pitchFamily="2" charset="2"/>
              <a:buChar char="§"/>
              <a:defRPr sz="2800">
                <a:solidFill>
                  <a:schemeClr val="tx1">
                    <a:lumMod val="85000"/>
                    <a:lumOff val="15000"/>
                  </a:schemeClr>
                </a:solidFill>
                <a:latin typeface="Lato"/>
              </a:defRPr>
            </a:lvl3pPr>
            <a:lvl4pPr marL="1600200" indent="-228600">
              <a:buFont typeface="Arial" pitchFamily="34" charset="0"/>
              <a:buChar char="•"/>
              <a:defRPr sz="2400">
                <a:solidFill>
                  <a:schemeClr val="tx1">
                    <a:lumMod val="85000"/>
                    <a:lumOff val="15000"/>
                  </a:schemeClr>
                </a:solidFill>
                <a:latin typeface="Lato"/>
              </a:defRPr>
            </a:lvl4pPr>
            <a:lvl5pPr marL="2057400" indent="-228600">
              <a:buFont typeface="Wingdings" pitchFamily="2" charset="2"/>
              <a:buChar char="Ø"/>
              <a:defRPr sz="2000">
                <a:solidFill>
                  <a:schemeClr val="tx1">
                    <a:lumMod val="85000"/>
                    <a:lumOff val="15000"/>
                  </a:schemeClr>
                </a:solidFill>
                <a:latin typeface="Lato"/>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3" name="Title 32"/>
          <p:cNvSpPr>
            <a:spLocks noGrp="1"/>
          </p:cNvSpPr>
          <p:nvPr>
            <p:ph type="title"/>
          </p:nvPr>
        </p:nvSpPr>
        <p:spPr/>
        <p:txBody>
          <a:bodyPr/>
          <a:lstStyle/>
          <a:p>
            <a:r>
              <a:rPr lang="en-US"/>
              <a:t>Click to edit Master title style</a:t>
            </a:r>
          </a:p>
        </p:txBody>
      </p:sp>
      <p:sp>
        <p:nvSpPr>
          <p:cNvPr id="35" name="Text Placeholder 34"/>
          <p:cNvSpPr>
            <a:spLocks noGrp="1"/>
          </p:cNvSpPr>
          <p:nvPr>
            <p:ph type="body" sz="quarter" idx="14"/>
          </p:nvPr>
        </p:nvSpPr>
        <p:spPr>
          <a:xfrm>
            <a:off x="4413250" y="2610322"/>
            <a:ext cx="9144000" cy="865188"/>
          </a:xfrm>
        </p:spPr>
        <p:txBody>
          <a:bodyPr anchor="ctr">
            <a:normAutofit/>
          </a:bodyPr>
          <a:lstStyle>
            <a:lvl1pPr marL="0" indent="0">
              <a:buNone/>
              <a:defRPr sz="4000" b="1">
                <a:solidFill>
                  <a:srgbClr val="002060"/>
                </a:solidFill>
                <a:latin typeface="Lato Black"/>
              </a:defRPr>
            </a:lvl1pPr>
          </a:lstStyle>
          <a:p>
            <a:pPr lvl="0"/>
            <a:r>
              <a:rPr lang="en-US"/>
              <a:t>Click to edit Master text styles</a:t>
            </a:r>
          </a:p>
        </p:txBody>
      </p:sp>
      <p:sp>
        <p:nvSpPr>
          <p:cNvPr id="36" name="Text Placeholder 34"/>
          <p:cNvSpPr>
            <a:spLocks noGrp="1"/>
          </p:cNvSpPr>
          <p:nvPr>
            <p:ph type="body" sz="quarter" idx="15"/>
          </p:nvPr>
        </p:nvSpPr>
        <p:spPr>
          <a:xfrm>
            <a:off x="14565883" y="2610918"/>
            <a:ext cx="9144000" cy="865188"/>
          </a:xfrm>
        </p:spPr>
        <p:txBody>
          <a:bodyPr anchor="ctr">
            <a:normAutofit/>
          </a:bodyPr>
          <a:lstStyle>
            <a:lvl1pPr marL="0" indent="0">
              <a:buNone/>
              <a:defRPr sz="4000" b="1">
                <a:solidFill>
                  <a:srgbClr val="002060"/>
                </a:solidFill>
                <a:latin typeface="Lato Black"/>
              </a:defRPr>
            </a:lvl1pPr>
          </a:lstStyle>
          <a:p>
            <a:pPr lvl="0"/>
            <a:r>
              <a:rPr lang="en-US"/>
              <a:t>Click to edit Master text styles</a:t>
            </a:r>
          </a:p>
        </p:txBody>
      </p:sp>
      <p:sp>
        <p:nvSpPr>
          <p:cNvPr id="37" name="Date Placeholder 4"/>
          <p:cNvSpPr>
            <a:spLocks noGrp="1"/>
          </p:cNvSpPr>
          <p:nvPr>
            <p:ph type="dt" sz="half" idx="2"/>
          </p:nvPr>
        </p:nvSpPr>
        <p:spPr>
          <a:xfrm>
            <a:off x="19776679" y="12890501"/>
            <a:ext cx="3661846" cy="730250"/>
          </a:xfrm>
          <a:prstGeom prst="rect">
            <a:avLst/>
          </a:prstGeom>
        </p:spPr>
        <p:txBody>
          <a:bodyPr anchor="ctr"/>
          <a:lstStyle>
            <a:lvl1pPr>
              <a:defRPr sz="2000" b="1">
                <a:latin typeface="Lato"/>
              </a:defRPr>
            </a:lvl1pPr>
          </a:lstStyle>
          <a:p>
            <a:fld id="{7512961E-F016-4C78-A4AC-C8A4FD40CCE2}" type="datetime2">
              <a:rPr lang="en-US" kern="0" smtClean="0">
                <a:solidFill>
                  <a:srgbClr val="222B45"/>
                </a:solidFill>
              </a:rPr>
              <a:t>Wednesday, December 11, 2024</a:t>
            </a:fld>
            <a:endParaRPr lang="en-US" kern="0" dirty="0">
              <a:solidFill>
                <a:srgbClr val="222B45"/>
              </a:solidFill>
            </a:endParaRPr>
          </a:p>
        </p:txBody>
      </p:sp>
      <p:sp>
        <p:nvSpPr>
          <p:cNvPr id="38" name="Footer Placeholder 6"/>
          <p:cNvSpPr>
            <a:spLocks noGrp="1"/>
          </p:cNvSpPr>
          <p:nvPr>
            <p:ph type="ftr" sz="quarter" idx="3"/>
          </p:nvPr>
        </p:nvSpPr>
        <p:spPr>
          <a:xfrm>
            <a:off x="11549222" y="12890501"/>
            <a:ext cx="8227457" cy="730250"/>
          </a:xfrm>
          <a:prstGeom prst="rect">
            <a:avLst/>
          </a:prstGeom>
        </p:spPr>
        <p:txBody>
          <a:bodyPr anchor="ctr"/>
          <a:lstStyle>
            <a:lvl1pPr>
              <a:defRPr sz="2000" b="1">
                <a:latin typeface="Lato"/>
              </a:defRPr>
            </a:lvl1pPr>
          </a:lstStyle>
          <a:p>
            <a:r>
              <a:rPr lang="en-US" kern="0">
                <a:solidFill>
                  <a:srgbClr val="222B45"/>
                </a:solidFill>
              </a:rPr>
              <a:t>Title</a:t>
            </a:r>
            <a:endParaRPr lang="en-US" kern="0" dirty="0">
              <a:solidFill>
                <a:srgbClr val="222B45"/>
              </a:solidFill>
            </a:endParaRPr>
          </a:p>
        </p:txBody>
      </p:sp>
      <p:sp>
        <p:nvSpPr>
          <p:cNvPr id="39" name="Slide Number Placeholder 7"/>
          <p:cNvSpPr>
            <a:spLocks noGrp="1"/>
          </p:cNvSpPr>
          <p:nvPr>
            <p:ph type="sldNum" sz="quarter" idx="4"/>
          </p:nvPr>
        </p:nvSpPr>
        <p:spPr>
          <a:xfrm>
            <a:off x="23438525" y="12890501"/>
            <a:ext cx="914161" cy="730250"/>
          </a:xfrm>
          <a:prstGeom prst="rect">
            <a:avLst/>
          </a:prstGeom>
        </p:spPr>
        <p:txBody>
          <a:bodyPr anchor="ctr"/>
          <a:lstStyle>
            <a:lvl1pPr>
              <a:defRPr sz="2000" b="1">
                <a:latin typeface="Lato"/>
              </a:defRPr>
            </a:lvl1pPr>
          </a:lstStyle>
          <a:p>
            <a:fld id="{EBE3AD81-3AD4-9C46-856E-C08CF1183C60}" type="slidenum">
              <a:rPr lang="en-US" kern="0" smtClean="0">
                <a:solidFill>
                  <a:srgbClr val="222B45"/>
                </a:solidFill>
              </a:rPr>
              <a:pPr/>
              <a:t>‹#›</a:t>
            </a:fld>
            <a:endParaRPr lang="en-US" kern="0" dirty="0">
              <a:solidFill>
                <a:srgbClr val="222B45"/>
              </a:solidFill>
            </a:endParaRPr>
          </a:p>
        </p:txBody>
      </p:sp>
      <p:sp>
        <p:nvSpPr>
          <p:cNvPr id="12" name="Text Placeholder 43">
            <a:extLst>
              <a:ext uri="{FF2B5EF4-FFF2-40B4-BE49-F238E27FC236}">
                <a16:creationId xmlns:a16="http://schemas.microsoft.com/office/drawing/2014/main" id="{A0CA9411-B3D5-47D7-B4A0-824EA8BB0D8A}"/>
              </a:ext>
            </a:extLst>
          </p:cNvPr>
          <p:cNvSpPr>
            <a:spLocks noGrp="1"/>
          </p:cNvSpPr>
          <p:nvPr>
            <p:ph type="body" sz="quarter" idx="17"/>
          </p:nvPr>
        </p:nvSpPr>
        <p:spPr>
          <a:xfrm>
            <a:off x="0" y="2610322"/>
            <a:ext cx="3836988" cy="9575800"/>
          </a:xfrm>
        </p:spPr>
        <p:txBody>
          <a:bodyPr/>
          <a:lstStyle>
            <a:lvl1pPr marL="0" marR="0" indent="0" algn="just" defTabSz="1828434" rtl="0" eaLnBrk="1" fontAlgn="auto" latinLnBrk="0" hangingPunct="1">
              <a:lnSpc>
                <a:spcPct val="100000"/>
              </a:lnSpc>
              <a:spcBef>
                <a:spcPts val="0"/>
              </a:spcBef>
              <a:spcAft>
                <a:spcPts val="0"/>
              </a:spcAft>
              <a:buClrTx/>
              <a:buSzTx/>
              <a:buFont typeface="Arial" pitchFamily="34" charset="0"/>
              <a:buNone/>
              <a:tabLst/>
              <a:defRPr>
                <a:latin typeface="Lato"/>
              </a:defRPr>
            </a:lvl1pPr>
          </a:lstStyle>
          <a:p>
            <a:pPr marL="349250" marR="0" lvl="0" indent="-349250" algn="just" defTabSz="1828434" rtl="0" eaLnBrk="1" fontAlgn="auto" latinLnBrk="0" hangingPunct="1">
              <a:lnSpc>
                <a:spcPct val="100000"/>
              </a:lnSpc>
              <a:spcBef>
                <a:spcPts val="0"/>
              </a:spcBef>
              <a:spcAft>
                <a:spcPts val="0"/>
              </a:spcAft>
              <a:buClrTx/>
              <a:buSzTx/>
              <a:buFont typeface="Arial" pitchFamily="34" charset="0"/>
              <a:buChar char="•"/>
              <a:tabLst/>
              <a:defRPr/>
            </a:pPr>
            <a:endParaRPr kumimoji="0" lang="en-US" sz="2400" b="0" i="0" u="none" strike="noStrike" kern="1200" cap="none" spc="0" normalizeH="0" baseline="0" noProof="0" dirty="0">
              <a:ln>
                <a:noFill/>
              </a:ln>
              <a:solidFill>
                <a:srgbClr val="7F7F7F"/>
              </a:solidFill>
              <a:effectLst>
                <a:glow>
                  <a:srgbClr val="FFFFFF">
                    <a:alpha val="9000"/>
                  </a:srgbClr>
                </a:glow>
              </a:effectLst>
              <a:uLnTx/>
              <a:uFillTx/>
              <a:latin typeface="Lato"/>
              <a:ea typeface="+mn-ea"/>
              <a:cs typeface="+mn-cs"/>
            </a:endParaRPr>
          </a:p>
        </p:txBody>
      </p:sp>
    </p:spTree>
    <p:extLst>
      <p:ext uri="{BB962C8B-B14F-4D97-AF65-F5344CB8AC3E}">
        <p14:creationId xmlns:p14="http://schemas.microsoft.com/office/powerpoint/2010/main" val="979192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0" name="Content Placeholder 2"/>
          <p:cNvSpPr>
            <a:spLocks noGrp="1"/>
          </p:cNvSpPr>
          <p:nvPr>
            <p:ph sz="half" idx="1"/>
          </p:nvPr>
        </p:nvSpPr>
        <p:spPr>
          <a:xfrm>
            <a:off x="4365545" y="2610323"/>
            <a:ext cx="9192226" cy="9577660"/>
          </a:xfrm>
        </p:spPr>
        <p:txBody>
          <a:bodyPr>
            <a:normAutofit/>
          </a:bodyPr>
          <a:lstStyle>
            <a:lvl1pPr>
              <a:defRPr sz="3600">
                <a:solidFill>
                  <a:schemeClr val="tx1">
                    <a:lumMod val="85000"/>
                    <a:lumOff val="15000"/>
                  </a:schemeClr>
                </a:solidFill>
                <a:latin typeface="Lato"/>
              </a:defRPr>
            </a:lvl1pPr>
            <a:lvl2pPr marL="742950" indent="-285750">
              <a:buFont typeface="Wingdings" pitchFamily="2" charset="2"/>
              <a:buChar char="Ø"/>
              <a:defRPr sz="3200">
                <a:solidFill>
                  <a:schemeClr val="tx1">
                    <a:lumMod val="85000"/>
                    <a:lumOff val="15000"/>
                  </a:schemeClr>
                </a:solidFill>
                <a:latin typeface="Lato"/>
              </a:defRPr>
            </a:lvl2pPr>
            <a:lvl3pPr marL="1143000" indent="-228600">
              <a:buFont typeface="Wingdings" pitchFamily="2" charset="2"/>
              <a:buChar char="§"/>
              <a:defRPr sz="2800">
                <a:solidFill>
                  <a:schemeClr val="tx1">
                    <a:lumMod val="85000"/>
                    <a:lumOff val="15000"/>
                  </a:schemeClr>
                </a:solidFill>
                <a:latin typeface="Lato"/>
              </a:defRPr>
            </a:lvl3pPr>
            <a:lvl4pPr marL="1600200" indent="-228600">
              <a:buFont typeface="Arial" pitchFamily="34" charset="0"/>
              <a:buChar char="•"/>
              <a:defRPr sz="2400">
                <a:solidFill>
                  <a:schemeClr val="tx1">
                    <a:lumMod val="85000"/>
                    <a:lumOff val="15000"/>
                  </a:schemeClr>
                </a:solidFill>
                <a:latin typeface="Lato"/>
              </a:defRPr>
            </a:lvl4pPr>
            <a:lvl5pPr marL="2057400" indent="-228600">
              <a:buFont typeface="Wingdings" pitchFamily="2" charset="2"/>
              <a:buChar char="Ø"/>
              <a:defRPr sz="2000">
                <a:solidFill>
                  <a:schemeClr val="tx1">
                    <a:lumMod val="85000"/>
                    <a:lumOff val="15000"/>
                  </a:schemeClr>
                </a:solidFill>
                <a:latin typeface="Lato"/>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Content Placeholder 2"/>
          <p:cNvSpPr>
            <a:spLocks noGrp="1"/>
          </p:cNvSpPr>
          <p:nvPr>
            <p:ph sz="half" idx="13"/>
          </p:nvPr>
        </p:nvSpPr>
        <p:spPr>
          <a:xfrm>
            <a:off x="14518673" y="2610323"/>
            <a:ext cx="9192226" cy="9576932"/>
          </a:xfrm>
        </p:spPr>
        <p:txBody>
          <a:bodyPr>
            <a:normAutofit/>
          </a:bodyPr>
          <a:lstStyle>
            <a:lvl1pPr>
              <a:defRPr sz="3600">
                <a:solidFill>
                  <a:schemeClr val="tx1">
                    <a:lumMod val="85000"/>
                    <a:lumOff val="15000"/>
                  </a:schemeClr>
                </a:solidFill>
                <a:latin typeface="Lato"/>
              </a:defRPr>
            </a:lvl1pPr>
            <a:lvl2pPr marL="742950" indent="-285750">
              <a:buFont typeface="Wingdings" pitchFamily="2" charset="2"/>
              <a:buChar char="Ø"/>
              <a:defRPr sz="3200">
                <a:solidFill>
                  <a:schemeClr val="tx1">
                    <a:lumMod val="85000"/>
                    <a:lumOff val="15000"/>
                  </a:schemeClr>
                </a:solidFill>
                <a:latin typeface="Lato"/>
              </a:defRPr>
            </a:lvl2pPr>
            <a:lvl3pPr marL="1143000" indent="-228600">
              <a:buFont typeface="Wingdings" pitchFamily="2" charset="2"/>
              <a:buChar char="§"/>
              <a:defRPr sz="2800">
                <a:solidFill>
                  <a:schemeClr val="tx1">
                    <a:lumMod val="85000"/>
                    <a:lumOff val="15000"/>
                  </a:schemeClr>
                </a:solidFill>
                <a:latin typeface="Lato"/>
              </a:defRPr>
            </a:lvl3pPr>
            <a:lvl4pPr marL="1600200" indent="-228600">
              <a:buFont typeface="Arial" pitchFamily="34" charset="0"/>
              <a:buChar char="•"/>
              <a:defRPr sz="2400">
                <a:solidFill>
                  <a:schemeClr val="tx1">
                    <a:lumMod val="85000"/>
                    <a:lumOff val="15000"/>
                  </a:schemeClr>
                </a:solidFill>
                <a:latin typeface="Lato"/>
              </a:defRPr>
            </a:lvl4pPr>
            <a:lvl5pPr marL="2057400" indent="-228600">
              <a:buFont typeface="Wingdings" pitchFamily="2" charset="2"/>
              <a:buChar char="Ø"/>
              <a:defRPr sz="2000">
                <a:solidFill>
                  <a:schemeClr val="tx1">
                    <a:lumMod val="85000"/>
                    <a:lumOff val="15000"/>
                  </a:schemeClr>
                </a:solidFill>
                <a:latin typeface="Lato"/>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3" name="Title 32"/>
          <p:cNvSpPr>
            <a:spLocks noGrp="1"/>
          </p:cNvSpPr>
          <p:nvPr>
            <p:ph type="title"/>
          </p:nvPr>
        </p:nvSpPr>
        <p:spPr/>
        <p:txBody>
          <a:bodyPr/>
          <a:lstStyle/>
          <a:p>
            <a:r>
              <a:rPr lang="en-US"/>
              <a:t>Click to edit Master title style</a:t>
            </a:r>
          </a:p>
        </p:txBody>
      </p:sp>
      <p:sp>
        <p:nvSpPr>
          <p:cNvPr id="10" name="Date Placeholder 4"/>
          <p:cNvSpPr>
            <a:spLocks noGrp="1"/>
          </p:cNvSpPr>
          <p:nvPr>
            <p:ph type="dt" sz="half" idx="2"/>
          </p:nvPr>
        </p:nvSpPr>
        <p:spPr>
          <a:xfrm>
            <a:off x="19776679" y="12890501"/>
            <a:ext cx="3661846" cy="730250"/>
          </a:xfrm>
          <a:prstGeom prst="rect">
            <a:avLst/>
          </a:prstGeom>
        </p:spPr>
        <p:txBody>
          <a:bodyPr anchor="ctr"/>
          <a:lstStyle>
            <a:lvl1pPr>
              <a:defRPr sz="2000" b="1">
                <a:latin typeface="Lato"/>
              </a:defRPr>
            </a:lvl1pPr>
          </a:lstStyle>
          <a:p>
            <a:fld id="{619295C4-6CE5-4CA7-994E-FCFE46DDC137}" type="datetime2">
              <a:rPr lang="en-US" kern="0" smtClean="0">
                <a:solidFill>
                  <a:srgbClr val="222B45"/>
                </a:solidFill>
              </a:rPr>
              <a:t>Wednesday, December 11, 2024</a:t>
            </a:fld>
            <a:endParaRPr lang="en-US" kern="0" dirty="0">
              <a:solidFill>
                <a:srgbClr val="222B45"/>
              </a:solidFill>
            </a:endParaRPr>
          </a:p>
        </p:txBody>
      </p:sp>
      <p:sp>
        <p:nvSpPr>
          <p:cNvPr id="11" name="Footer Placeholder 6"/>
          <p:cNvSpPr>
            <a:spLocks noGrp="1"/>
          </p:cNvSpPr>
          <p:nvPr>
            <p:ph type="ftr" sz="quarter" idx="3"/>
          </p:nvPr>
        </p:nvSpPr>
        <p:spPr>
          <a:xfrm>
            <a:off x="11549222" y="12890501"/>
            <a:ext cx="8227457" cy="730250"/>
          </a:xfrm>
          <a:prstGeom prst="rect">
            <a:avLst/>
          </a:prstGeom>
        </p:spPr>
        <p:txBody>
          <a:bodyPr anchor="ctr"/>
          <a:lstStyle>
            <a:lvl1pPr>
              <a:defRPr sz="2000" b="1">
                <a:latin typeface="Lato"/>
              </a:defRPr>
            </a:lvl1pPr>
          </a:lstStyle>
          <a:p>
            <a:r>
              <a:rPr lang="en-US" kern="0">
                <a:solidFill>
                  <a:srgbClr val="222B45"/>
                </a:solidFill>
              </a:rPr>
              <a:t>Title</a:t>
            </a:r>
            <a:endParaRPr lang="en-US" kern="0" dirty="0">
              <a:solidFill>
                <a:srgbClr val="222B45"/>
              </a:solidFill>
            </a:endParaRPr>
          </a:p>
        </p:txBody>
      </p:sp>
      <p:sp>
        <p:nvSpPr>
          <p:cNvPr id="12" name="Slide Number Placeholder 7"/>
          <p:cNvSpPr>
            <a:spLocks noGrp="1"/>
          </p:cNvSpPr>
          <p:nvPr>
            <p:ph type="sldNum" sz="quarter" idx="4"/>
          </p:nvPr>
        </p:nvSpPr>
        <p:spPr>
          <a:xfrm>
            <a:off x="23438525" y="12890501"/>
            <a:ext cx="914161" cy="730250"/>
          </a:xfrm>
          <a:prstGeom prst="rect">
            <a:avLst/>
          </a:prstGeom>
        </p:spPr>
        <p:txBody>
          <a:bodyPr anchor="ctr"/>
          <a:lstStyle>
            <a:lvl1pPr>
              <a:defRPr sz="2000" b="1">
                <a:latin typeface="Lato"/>
              </a:defRPr>
            </a:lvl1pPr>
          </a:lstStyle>
          <a:p>
            <a:fld id="{EBE3AD81-3AD4-9C46-856E-C08CF1183C60}" type="slidenum">
              <a:rPr lang="en-US" kern="0" smtClean="0">
                <a:solidFill>
                  <a:srgbClr val="222B45"/>
                </a:solidFill>
              </a:rPr>
              <a:pPr/>
              <a:t>‹#›</a:t>
            </a:fld>
            <a:endParaRPr lang="en-US" kern="0" dirty="0">
              <a:solidFill>
                <a:srgbClr val="222B45"/>
              </a:solidFill>
            </a:endParaRPr>
          </a:p>
        </p:txBody>
      </p:sp>
      <p:sp>
        <p:nvSpPr>
          <p:cNvPr id="9" name="Text Placeholder 43">
            <a:extLst>
              <a:ext uri="{FF2B5EF4-FFF2-40B4-BE49-F238E27FC236}">
                <a16:creationId xmlns:a16="http://schemas.microsoft.com/office/drawing/2014/main" id="{96128494-672B-40AC-B3A0-E748BBF63FCD}"/>
              </a:ext>
            </a:extLst>
          </p:cNvPr>
          <p:cNvSpPr>
            <a:spLocks noGrp="1"/>
          </p:cNvSpPr>
          <p:nvPr>
            <p:ph type="body" sz="quarter" idx="17"/>
          </p:nvPr>
        </p:nvSpPr>
        <p:spPr>
          <a:xfrm>
            <a:off x="0" y="2610322"/>
            <a:ext cx="3836988" cy="9575800"/>
          </a:xfrm>
        </p:spPr>
        <p:txBody>
          <a:bodyPr/>
          <a:lstStyle>
            <a:lvl1pPr marL="0" marR="0" indent="0" algn="just" defTabSz="1828434" rtl="0" eaLnBrk="1" fontAlgn="auto" latinLnBrk="0" hangingPunct="1">
              <a:lnSpc>
                <a:spcPct val="100000"/>
              </a:lnSpc>
              <a:spcBef>
                <a:spcPts val="0"/>
              </a:spcBef>
              <a:spcAft>
                <a:spcPts val="0"/>
              </a:spcAft>
              <a:buClrTx/>
              <a:buSzTx/>
              <a:buFont typeface="Arial" pitchFamily="34" charset="0"/>
              <a:buNone/>
              <a:tabLst/>
              <a:defRPr>
                <a:latin typeface="Lato"/>
              </a:defRPr>
            </a:lvl1pPr>
          </a:lstStyle>
          <a:p>
            <a:pPr marL="349250" marR="0" lvl="0" indent="-349250" algn="just" defTabSz="1828434" rtl="0" eaLnBrk="1" fontAlgn="auto" latinLnBrk="0" hangingPunct="1">
              <a:lnSpc>
                <a:spcPct val="100000"/>
              </a:lnSpc>
              <a:spcBef>
                <a:spcPts val="0"/>
              </a:spcBef>
              <a:spcAft>
                <a:spcPts val="0"/>
              </a:spcAft>
              <a:buClrTx/>
              <a:buSzTx/>
              <a:buFont typeface="Arial" pitchFamily="34" charset="0"/>
              <a:buChar char="•"/>
              <a:tabLst/>
              <a:defRPr/>
            </a:pPr>
            <a:endParaRPr kumimoji="0" lang="en-US" sz="2400" b="0" i="0" u="none" strike="noStrike" kern="1200" cap="none" spc="0" normalizeH="0" baseline="0" noProof="0" dirty="0">
              <a:ln>
                <a:noFill/>
              </a:ln>
              <a:solidFill>
                <a:srgbClr val="7F7F7F"/>
              </a:solidFill>
              <a:effectLst>
                <a:glow>
                  <a:srgbClr val="FFFFFF">
                    <a:alpha val="9000"/>
                  </a:srgbClr>
                </a:glow>
              </a:effectLst>
              <a:uLnTx/>
              <a:uFillTx/>
              <a:latin typeface="Lato"/>
              <a:ea typeface="+mn-ea"/>
              <a:cs typeface="+mn-cs"/>
            </a:endParaRPr>
          </a:p>
        </p:txBody>
      </p:sp>
    </p:spTree>
    <p:extLst>
      <p:ext uri="{BB962C8B-B14F-4D97-AF65-F5344CB8AC3E}">
        <p14:creationId xmlns:p14="http://schemas.microsoft.com/office/powerpoint/2010/main" val="16985511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268740" y="239568"/>
            <a:ext cx="10009112" cy="1302566"/>
          </a:xfrm>
          <a:prstGeom prst="rect">
            <a:avLst/>
          </a:prstGeom>
        </p:spPr>
        <p:txBody>
          <a:bodyPr/>
          <a:lstStyle/>
          <a:p>
            <a:r>
              <a:rPr lang="en-US"/>
              <a:t>Click to edit Master title style</a:t>
            </a:r>
          </a:p>
        </p:txBody>
      </p:sp>
      <p:sp>
        <p:nvSpPr>
          <p:cNvPr id="9" name="Date Placeholder 4"/>
          <p:cNvSpPr>
            <a:spLocks noGrp="1"/>
          </p:cNvSpPr>
          <p:nvPr>
            <p:ph type="dt" sz="half" idx="2"/>
          </p:nvPr>
        </p:nvSpPr>
        <p:spPr>
          <a:xfrm>
            <a:off x="19776679" y="12890501"/>
            <a:ext cx="3661846" cy="730250"/>
          </a:xfrm>
          <a:prstGeom prst="rect">
            <a:avLst/>
          </a:prstGeom>
        </p:spPr>
        <p:txBody>
          <a:bodyPr anchor="ctr"/>
          <a:lstStyle>
            <a:lvl1pPr>
              <a:defRPr sz="2000" b="1">
                <a:latin typeface="Lato"/>
              </a:defRPr>
            </a:lvl1pPr>
          </a:lstStyle>
          <a:p>
            <a:fld id="{F52620DC-CF3F-4267-85EB-4A2ACA3FCF13}" type="datetime2">
              <a:rPr lang="en-US" kern="0" smtClean="0">
                <a:solidFill>
                  <a:srgbClr val="222B45"/>
                </a:solidFill>
              </a:rPr>
              <a:t>Wednesday, December 11, 2024</a:t>
            </a:fld>
            <a:endParaRPr lang="en-US" kern="0" dirty="0">
              <a:solidFill>
                <a:srgbClr val="222B45"/>
              </a:solidFill>
            </a:endParaRPr>
          </a:p>
        </p:txBody>
      </p:sp>
      <p:sp>
        <p:nvSpPr>
          <p:cNvPr id="10" name="Footer Placeholder 6"/>
          <p:cNvSpPr>
            <a:spLocks noGrp="1"/>
          </p:cNvSpPr>
          <p:nvPr>
            <p:ph type="ftr" sz="quarter" idx="3"/>
          </p:nvPr>
        </p:nvSpPr>
        <p:spPr>
          <a:xfrm>
            <a:off x="11549222" y="12890501"/>
            <a:ext cx="8227457" cy="730250"/>
          </a:xfrm>
          <a:prstGeom prst="rect">
            <a:avLst/>
          </a:prstGeom>
        </p:spPr>
        <p:txBody>
          <a:bodyPr anchor="ctr"/>
          <a:lstStyle>
            <a:lvl1pPr>
              <a:defRPr sz="2000" b="1">
                <a:latin typeface="Lato"/>
              </a:defRPr>
            </a:lvl1pPr>
          </a:lstStyle>
          <a:p>
            <a:r>
              <a:rPr lang="en-US" kern="0">
                <a:solidFill>
                  <a:srgbClr val="222B45"/>
                </a:solidFill>
              </a:rPr>
              <a:t>Title</a:t>
            </a:r>
            <a:endParaRPr lang="en-US" kern="0" dirty="0">
              <a:solidFill>
                <a:srgbClr val="222B45"/>
              </a:solidFill>
            </a:endParaRPr>
          </a:p>
        </p:txBody>
      </p:sp>
      <p:sp>
        <p:nvSpPr>
          <p:cNvPr id="11" name="Slide Number Placeholder 7"/>
          <p:cNvSpPr>
            <a:spLocks noGrp="1"/>
          </p:cNvSpPr>
          <p:nvPr>
            <p:ph type="sldNum" sz="quarter" idx="4"/>
          </p:nvPr>
        </p:nvSpPr>
        <p:spPr>
          <a:xfrm>
            <a:off x="23438525" y="12890501"/>
            <a:ext cx="914161" cy="730250"/>
          </a:xfrm>
          <a:prstGeom prst="rect">
            <a:avLst/>
          </a:prstGeom>
        </p:spPr>
        <p:txBody>
          <a:bodyPr anchor="ctr"/>
          <a:lstStyle>
            <a:lvl1pPr>
              <a:defRPr sz="2000" b="1">
                <a:latin typeface="Lato"/>
              </a:defRPr>
            </a:lvl1pPr>
          </a:lstStyle>
          <a:p>
            <a:fld id="{EBE3AD81-3AD4-9C46-856E-C08CF1183C60}" type="slidenum">
              <a:rPr lang="en-US" kern="0" smtClean="0">
                <a:solidFill>
                  <a:srgbClr val="222B45"/>
                </a:solidFill>
              </a:rPr>
              <a:pPr/>
              <a:t>‹#›</a:t>
            </a:fld>
            <a:endParaRPr lang="en-US" kern="0" dirty="0">
              <a:solidFill>
                <a:srgbClr val="222B45"/>
              </a:solidFill>
            </a:endParaRPr>
          </a:p>
        </p:txBody>
      </p:sp>
      <p:sp>
        <p:nvSpPr>
          <p:cNvPr id="7" name="Text Placeholder 43">
            <a:extLst>
              <a:ext uri="{FF2B5EF4-FFF2-40B4-BE49-F238E27FC236}">
                <a16:creationId xmlns:a16="http://schemas.microsoft.com/office/drawing/2014/main" id="{E9E347D4-06AA-40F9-8102-8A5E7FF279B6}"/>
              </a:ext>
            </a:extLst>
          </p:cNvPr>
          <p:cNvSpPr>
            <a:spLocks noGrp="1"/>
          </p:cNvSpPr>
          <p:nvPr>
            <p:ph type="body" sz="quarter" idx="17"/>
          </p:nvPr>
        </p:nvSpPr>
        <p:spPr>
          <a:xfrm>
            <a:off x="0" y="2610322"/>
            <a:ext cx="3836988" cy="9575800"/>
          </a:xfrm>
        </p:spPr>
        <p:txBody>
          <a:bodyPr/>
          <a:lstStyle>
            <a:lvl1pPr marL="0" marR="0" indent="0" algn="just" defTabSz="1828434" rtl="0" eaLnBrk="1" fontAlgn="auto" latinLnBrk="0" hangingPunct="1">
              <a:lnSpc>
                <a:spcPct val="100000"/>
              </a:lnSpc>
              <a:spcBef>
                <a:spcPts val="0"/>
              </a:spcBef>
              <a:spcAft>
                <a:spcPts val="0"/>
              </a:spcAft>
              <a:buClrTx/>
              <a:buSzTx/>
              <a:buFont typeface="Arial" pitchFamily="34" charset="0"/>
              <a:buNone/>
              <a:tabLst/>
              <a:defRPr>
                <a:latin typeface="Lato"/>
              </a:defRPr>
            </a:lvl1pPr>
          </a:lstStyle>
          <a:p>
            <a:pPr marL="349250" marR="0" lvl="0" indent="-349250" algn="just" defTabSz="1828434" rtl="0" eaLnBrk="1" fontAlgn="auto" latinLnBrk="0" hangingPunct="1">
              <a:lnSpc>
                <a:spcPct val="100000"/>
              </a:lnSpc>
              <a:spcBef>
                <a:spcPts val="0"/>
              </a:spcBef>
              <a:spcAft>
                <a:spcPts val="0"/>
              </a:spcAft>
              <a:buClrTx/>
              <a:buSzTx/>
              <a:buFont typeface="Arial" pitchFamily="34" charset="0"/>
              <a:buChar char="•"/>
              <a:tabLst/>
              <a:defRPr/>
            </a:pPr>
            <a:endParaRPr kumimoji="0" lang="en-US" sz="2400" b="0" i="0" u="none" strike="noStrike" kern="1200" cap="none" spc="0" normalizeH="0" baseline="0" noProof="0" dirty="0">
              <a:ln>
                <a:noFill/>
              </a:ln>
              <a:solidFill>
                <a:srgbClr val="7F7F7F"/>
              </a:solidFill>
              <a:effectLst>
                <a:glow>
                  <a:srgbClr val="FFFFFF">
                    <a:alpha val="9000"/>
                  </a:srgbClr>
                </a:glow>
              </a:effectLst>
              <a:uLnTx/>
              <a:uFillTx/>
              <a:latin typeface="Lato"/>
              <a:ea typeface="+mn-ea"/>
              <a:cs typeface="+mn-cs"/>
            </a:endParaRPr>
          </a:p>
        </p:txBody>
      </p:sp>
    </p:spTree>
    <p:extLst>
      <p:ext uri="{BB962C8B-B14F-4D97-AF65-F5344CB8AC3E}">
        <p14:creationId xmlns:p14="http://schemas.microsoft.com/office/powerpoint/2010/main" val="7372581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B85D088-976A-4876-9730-FB9A6EEC19EE}" type="datetime2">
              <a:rPr lang="en-US" kern="0" smtClean="0">
                <a:solidFill>
                  <a:srgbClr val="222B45"/>
                </a:solidFill>
              </a:rPr>
              <a:t>Wednesday, December 11, 2024</a:t>
            </a:fld>
            <a:endParaRPr lang="en-US" kern="0" dirty="0">
              <a:solidFill>
                <a:srgbClr val="222B45"/>
              </a:solidFill>
            </a:endParaRPr>
          </a:p>
        </p:txBody>
      </p:sp>
      <p:sp>
        <p:nvSpPr>
          <p:cNvPr id="4" name="Footer Placeholder 3"/>
          <p:cNvSpPr>
            <a:spLocks noGrp="1"/>
          </p:cNvSpPr>
          <p:nvPr>
            <p:ph type="ftr" sz="quarter" idx="11"/>
          </p:nvPr>
        </p:nvSpPr>
        <p:spPr/>
        <p:txBody>
          <a:bodyPr/>
          <a:lstStyle/>
          <a:p>
            <a:r>
              <a:rPr lang="en-US" kern="0">
                <a:solidFill>
                  <a:srgbClr val="222B45"/>
                </a:solidFill>
              </a:rPr>
              <a:t>Title</a:t>
            </a:r>
            <a:endParaRPr lang="en-US" kern="0" dirty="0">
              <a:solidFill>
                <a:srgbClr val="222B45"/>
              </a:solidFill>
            </a:endParaRPr>
          </a:p>
        </p:txBody>
      </p:sp>
      <p:sp>
        <p:nvSpPr>
          <p:cNvPr id="5" name="Slide Number Placeholder 4"/>
          <p:cNvSpPr>
            <a:spLocks noGrp="1"/>
          </p:cNvSpPr>
          <p:nvPr>
            <p:ph type="sldNum" sz="quarter" idx="12"/>
          </p:nvPr>
        </p:nvSpPr>
        <p:spPr/>
        <p:txBody>
          <a:bodyPr/>
          <a:lstStyle/>
          <a:p>
            <a:fld id="{EBE3AD81-3AD4-9C46-856E-C08CF1183C60}" type="slidenum">
              <a:rPr lang="en-US" kern="0" smtClean="0">
                <a:solidFill>
                  <a:srgbClr val="222B45"/>
                </a:solidFill>
              </a:rPr>
              <a:pPr/>
              <a:t>‹#›</a:t>
            </a:fld>
            <a:endParaRPr lang="en-US" kern="0" dirty="0">
              <a:solidFill>
                <a:srgbClr val="222B45"/>
              </a:solidFill>
            </a:endParaRPr>
          </a:p>
        </p:txBody>
      </p:sp>
      <p:sp>
        <p:nvSpPr>
          <p:cNvPr id="6" name="Content Placeholder 2"/>
          <p:cNvSpPr>
            <a:spLocks noGrp="1"/>
          </p:cNvSpPr>
          <p:nvPr>
            <p:ph sz="half" idx="1"/>
          </p:nvPr>
        </p:nvSpPr>
        <p:spPr>
          <a:xfrm>
            <a:off x="4365545" y="2610323"/>
            <a:ext cx="19345354" cy="9577660"/>
          </a:xfrm>
        </p:spPr>
        <p:txBody>
          <a:bodyPr>
            <a:normAutofit/>
          </a:bodyPr>
          <a:lstStyle>
            <a:lvl1pPr>
              <a:defRPr sz="3600">
                <a:solidFill>
                  <a:schemeClr val="tx1">
                    <a:lumMod val="85000"/>
                    <a:lumOff val="15000"/>
                  </a:schemeClr>
                </a:solidFill>
                <a:latin typeface="Lato"/>
              </a:defRPr>
            </a:lvl1pPr>
            <a:lvl2pPr marL="742950" indent="-285750">
              <a:buFont typeface="Wingdings" pitchFamily="2" charset="2"/>
              <a:buChar char="Ø"/>
              <a:defRPr sz="3200">
                <a:solidFill>
                  <a:schemeClr val="tx1">
                    <a:lumMod val="85000"/>
                    <a:lumOff val="15000"/>
                  </a:schemeClr>
                </a:solidFill>
                <a:latin typeface="Lato"/>
              </a:defRPr>
            </a:lvl2pPr>
            <a:lvl3pPr marL="1143000" indent="-228600">
              <a:buFont typeface="Wingdings" pitchFamily="2" charset="2"/>
              <a:buChar char="§"/>
              <a:defRPr sz="2800">
                <a:solidFill>
                  <a:schemeClr val="tx1">
                    <a:lumMod val="85000"/>
                    <a:lumOff val="15000"/>
                  </a:schemeClr>
                </a:solidFill>
                <a:latin typeface="Lato"/>
              </a:defRPr>
            </a:lvl3pPr>
            <a:lvl4pPr marL="1600200" indent="-228600">
              <a:buFont typeface="Arial" pitchFamily="34" charset="0"/>
              <a:buChar char="•"/>
              <a:defRPr sz="2400">
                <a:solidFill>
                  <a:schemeClr val="tx1">
                    <a:lumMod val="85000"/>
                    <a:lumOff val="15000"/>
                  </a:schemeClr>
                </a:solidFill>
                <a:latin typeface="Lato"/>
              </a:defRPr>
            </a:lvl4pPr>
            <a:lvl5pPr marL="2057400" indent="-228600">
              <a:buFont typeface="Wingdings" pitchFamily="2" charset="2"/>
              <a:buChar char="Ø"/>
              <a:defRPr sz="2000">
                <a:solidFill>
                  <a:schemeClr val="tx1">
                    <a:lumMod val="85000"/>
                    <a:lumOff val="15000"/>
                  </a:schemeClr>
                </a:solidFill>
                <a:latin typeface="Lato"/>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43">
            <a:extLst>
              <a:ext uri="{FF2B5EF4-FFF2-40B4-BE49-F238E27FC236}">
                <a16:creationId xmlns:a16="http://schemas.microsoft.com/office/drawing/2014/main" id="{997A284D-D7EC-41AF-B208-EF15096947C2}"/>
              </a:ext>
            </a:extLst>
          </p:cNvPr>
          <p:cNvSpPr>
            <a:spLocks noGrp="1"/>
          </p:cNvSpPr>
          <p:nvPr>
            <p:ph type="body" sz="quarter" idx="17"/>
          </p:nvPr>
        </p:nvSpPr>
        <p:spPr>
          <a:xfrm>
            <a:off x="0" y="2610322"/>
            <a:ext cx="3836988" cy="9575800"/>
          </a:xfrm>
        </p:spPr>
        <p:txBody>
          <a:bodyPr/>
          <a:lstStyle>
            <a:lvl1pPr marL="0" marR="0" indent="0" algn="just" defTabSz="1828434" rtl="0" eaLnBrk="1" fontAlgn="auto" latinLnBrk="0" hangingPunct="1">
              <a:lnSpc>
                <a:spcPct val="100000"/>
              </a:lnSpc>
              <a:spcBef>
                <a:spcPts val="0"/>
              </a:spcBef>
              <a:spcAft>
                <a:spcPts val="0"/>
              </a:spcAft>
              <a:buClrTx/>
              <a:buSzTx/>
              <a:buFont typeface="Arial" pitchFamily="34" charset="0"/>
              <a:buNone/>
              <a:tabLst/>
              <a:defRPr>
                <a:latin typeface="Lato"/>
              </a:defRPr>
            </a:lvl1pPr>
          </a:lstStyle>
          <a:p>
            <a:pPr marL="349250" marR="0" lvl="0" indent="-349250" algn="just" defTabSz="1828434" rtl="0" eaLnBrk="1" fontAlgn="auto" latinLnBrk="0" hangingPunct="1">
              <a:lnSpc>
                <a:spcPct val="100000"/>
              </a:lnSpc>
              <a:spcBef>
                <a:spcPts val="0"/>
              </a:spcBef>
              <a:spcAft>
                <a:spcPts val="0"/>
              </a:spcAft>
              <a:buClrTx/>
              <a:buSzTx/>
              <a:buFont typeface="Arial" pitchFamily="34" charset="0"/>
              <a:buChar char="•"/>
              <a:tabLst/>
              <a:defRPr/>
            </a:pPr>
            <a:endParaRPr kumimoji="0" lang="en-US" sz="2400" b="0" i="0" u="none" strike="noStrike" kern="1200" cap="none" spc="0" normalizeH="0" baseline="0" noProof="0" dirty="0">
              <a:ln>
                <a:noFill/>
              </a:ln>
              <a:solidFill>
                <a:srgbClr val="7F7F7F"/>
              </a:solidFill>
              <a:effectLst>
                <a:glow>
                  <a:srgbClr val="FFFFFF">
                    <a:alpha val="9000"/>
                  </a:srgbClr>
                </a:glow>
              </a:effectLst>
              <a:uLnTx/>
              <a:uFillTx/>
              <a:latin typeface="Lato"/>
              <a:ea typeface="+mn-ea"/>
              <a:cs typeface="+mn-cs"/>
            </a:endParaRPr>
          </a:p>
        </p:txBody>
      </p:sp>
    </p:spTree>
    <p:extLst>
      <p:ext uri="{BB962C8B-B14F-4D97-AF65-F5344CB8AC3E}">
        <p14:creationId xmlns:p14="http://schemas.microsoft.com/office/powerpoint/2010/main" val="40789945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512B147-6908-4EB1-AB34-DBB614F7EF9F}" type="datetime2">
              <a:rPr lang="en-US" kern="0" smtClean="0">
                <a:solidFill>
                  <a:srgbClr val="222B45"/>
                </a:solidFill>
              </a:rPr>
              <a:t>Wednesday, December 11, 2024</a:t>
            </a:fld>
            <a:endParaRPr lang="en-US" kern="0" dirty="0">
              <a:solidFill>
                <a:srgbClr val="222B45"/>
              </a:solidFill>
            </a:endParaRPr>
          </a:p>
        </p:txBody>
      </p:sp>
      <p:sp>
        <p:nvSpPr>
          <p:cNvPr id="4" name="Footer Placeholder 3"/>
          <p:cNvSpPr>
            <a:spLocks noGrp="1"/>
          </p:cNvSpPr>
          <p:nvPr>
            <p:ph type="ftr" sz="quarter" idx="11"/>
          </p:nvPr>
        </p:nvSpPr>
        <p:spPr/>
        <p:txBody>
          <a:bodyPr/>
          <a:lstStyle/>
          <a:p>
            <a:r>
              <a:rPr lang="en-US" kern="0">
                <a:solidFill>
                  <a:srgbClr val="222B45"/>
                </a:solidFill>
              </a:rPr>
              <a:t>Title</a:t>
            </a:r>
            <a:endParaRPr lang="en-US" kern="0" dirty="0">
              <a:solidFill>
                <a:srgbClr val="222B45"/>
              </a:solidFill>
            </a:endParaRPr>
          </a:p>
        </p:txBody>
      </p:sp>
      <p:sp>
        <p:nvSpPr>
          <p:cNvPr id="5" name="Slide Number Placeholder 4"/>
          <p:cNvSpPr>
            <a:spLocks noGrp="1"/>
          </p:cNvSpPr>
          <p:nvPr>
            <p:ph type="sldNum" sz="quarter" idx="12"/>
          </p:nvPr>
        </p:nvSpPr>
        <p:spPr/>
        <p:txBody>
          <a:bodyPr/>
          <a:lstStyle/>
          <a:p>
            <a:fld id="{EBE3AD81-3AD4-9C46-856E-C08CF1183C60}" type="slidenum">
              <a:rPr lang="en-US" kern="0" smtClean="0">
                <a:solidFill>
                  <a:srgbClr val="222B45"/>
                </a:solidFill>
              </a:rPr>
              <a:pPr/>
              <a:t>‹#›</a:t>
            </a:fld>
            <a:endParaRPr lang="en-US" kern="0" dirty="0">
              <a:solidFill>
                <a:srgbClr val="222B45"/>
              </a:solidFill>
            </a:endParaRPr>
          </a:p>
        </p:txBody>
      </p:sp>
      <p:sp>
        <p:nvSpPr>
          <p:cNvPr id="6" name="Content Placeholder 2"/>
          <p:cNvSpPr>
            <a:spLocks noGrp="1"/>
          </p:cNvSpPr>
          <p:nvPr>
            <p:ph sz="half" idx="1"/>
          </p:nvPr>
        </p:nvSpPr>
        <p:spPr>
          <a:xfrm>
            <a:off x="4365545" y="2610323"/>
            <a:ext cx="19345354" cy="9577660"/>
          </a:xfrm>
        </p:spPr>
        <p:txBody>
          <a:bodyPr>
            <a:normAutofit/>
          </a:bodyPr>
          <a:lstStyle>
            <a:lvl1pPr>
              <a:defRPr sz="3600">
                <a:solidFill>
                  <a:schemeClr val="tx1">
                    <a:lumMod val="85000"/>
                    <a:lumOff val="15000"/>
                  </a:schemeClr>
                </a:solidFill>
                <a:latin typeface="Lato"/>
              </a:defRPr>
            </a:lvl1pPr>
            <a:lvl2pPr marL="742950" indent="-285750">
              <a:buFont typeface="Wingdings" pitchFamily="2" charset="2"/>
              <a:buChar char="Ø"/>
              <a:defRPr sz="3200">
                <a:solidFill>
                  <a:schemeClr val="tx1">
                    <a:lumMod val="85000"/>
                    <a:lumOff val="15000"/>
                  </a:schemeClr>
                </a:solidFill>
                <a:latin typeface="Lato"/>
              </a:defRPr>
            </a:lvl2pPr>
            <a:lvl3pPr marL="1143000" indent="-228600">
              <a:buFont typeface="Wingdings" pitchFamily="2" charset="2"/>
              <a:buChar char="§"/>
              <a:defRPr sz="2800">
                <a:solidFill>
                  <a:schemeClr val="tx1">
                    <a:lumMod val="85000"/>
                    <a:lumOff val="15000"/>
                  </a:schemeClr>
                </a:solidFill>
                <a:latin typeface="Lato"/>
              </a:defRPr>
            </a:lvl3pPr>
            <a:lvl4pPr marL="1600200" indent="-228600">
              <a:buFont typeface="Arial" pitchFamily="34" charset="0"/>
              <a:buChar char="•"/>
              <a:defRPr sz="2400">
                <a:solidFill>
                  <a:schemeClr val="tx1">
                    <a:lumMod val="85000"/>
                    <a:lumOff val="15000"/>
                  </a:schemeClr>
                </a:solidFill>
                <a:latin typeface="Lato"/>
              </a:defRPr>
            </a:lvl4pPr>
            <a:lvl5pPr marL="2057400" indent="-228600">
              <a:buFont typeface="Wingdings" pitchFamily="2" charset="2"/>
              <a:buChar char="Ø"/>
              <a:defRPr sz="2000">
                <a:solidFill>
                  <a:schemeClr val="tx1">
                    <a:lumMod val="85000"/>
                    <a:lumOff val="15000"/>
                  </a:schemeClr>
                </a:solidFill>
                <a:latin typeface="Lato"/>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p:cNvSpPr/>
          <p:nvPr userDrawn="1"/>
        </p:nvSpPr>
        <p:spPr>
          <a:xfrm>
            <a:off x="0" y="1677194"/>
            <a:ext cx="1978819" cy="457200"/>
          </a:xfrm>
          <a:prstGeom prst="rect">
            <a:avLst/>
          </a:prstGeom>
          <a:solidFill>
            <a:srgbClr val="57BDBA"/>
          </a:solidFill>
          <a:ln>
            <a:solidFill>
              <a:srgbClr val="57BD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43">
            <a:extLst>
              <a:ext uri="{FF2B5EF4-FFF2-40B4-BE49-F238E27FC236}">
                <a16:creationId xmlns:a16="http://schemas.microsoft.com/office/drawing/2014/main" id="{E44DEBA9-75E8-4A8B-B8A7-271815593386}"/>
              </a:ext>
            </a:extLst>
          </p:cNvPr>
          <p:cNvSpPr>
            <a:spLocks noGrp="1"/>
          </p:cNvSpPr>
          <p:nvPr>
            <p:ph type="body" sz="quarter" idx="17"/>
          </p:nvPr>
        </p:nvSpPr>
        <p:spPr>
          <a:xfrm>
            <a:off x="0" y="2610322"/>
            <a:ext cx="3836988" cy="9575800"/>
          </a:xfrm>
        </p:spPr>
        <p:txBody>
          <a:bodyPr/>
          <a:lstStyle>
            <a:lvl1pPr marL="0" marR="0" indent="0" algn="just" defTabSz="1828434" rtl="0" eaLnBrk="1" fontAlgn="auto" latinLnBrk="0" hangingPunct="1">
              <a:lnSpc>
                <a:spcPct val="100000"/>
              </a:lnSpc>
              <a:spcBef>
                <a:spcPts val="0"/>
              </a:spcBef>
              <a:spcAft>
                <a:spcPts val="0"/>
              </a:spcAft>
              <a:buClrTx/>
              <a:buSzTx/>
              <a:buFont typeface="Arial" pitchFamily="34" charset="0"/>
              <a:buNone/>
              <a:tabLst/>
              <a:defRPr>
                <a:latin typeface="Lato"/>
              </a:defRPr>
            </a:lvl1pPr>
          </a:lstStyle>
          <a:p>
            <a:pPr marL="349250" marR="0" lvl="0" indent="-349250" algn="just" defTabSz="1828434" rtl="0" eaLnBrk="1" fontAlgn="auto" latinLnBrk="0" hangingPunct="1">
              <a:lnSpc>
                <a:spcPct val="100000"/>
              </a:lnSpc>
              <a:spcBef>
                <a:spcPts val="0"/>
              </a:spcBef>
              <a:spcAft>
                <a:spcPts val="0"/>
              </a:spcAft>
              <a:buClrTx/>
              <a:buSzTx/>
              <a:buFont typeface="Arial" pitchFamily="34" charset="0"/>
              <a:buChar char="•"/>
              <a:tabLst/>
              <a:defRPr/>
            </a:pPr>
            <a:endParaRPr kumimoji="0" lang="en-US" sz="2400" b="0" i="0" u="none" strike="noStrike" kern="1200" cap="none" spc="0" normalizeH="0" baseline="0" noProof="0" dirty="0">
              <a:ln>
                <a:noFill/>
              </a:ln>
              <a:solidFill>
                <a:srgbClr val="7F7F7F"/>
              </a:solidFill>
              <a:effectLst>
                <a:glow>
                  <a:srgbClr val="FFFFFF">
                    <a:alpha val="9000"/>
                  </a:srgbClr>
                </a:glow>
              </a:effectLst>
              <a:uLnTx/>
              <a:uFillTx/>
              <a:latin typeface="Lato"/>
              <a:ea typeface="+mn-ea"/>
              <a:cs typeface="+mn-cs"/>
            </a:endParaRPr>
          </a:p>
        </p:txBody>
      </p:sp>
    </p:spTree>
    <p:extLst>
      <p:ext uri="{BB962C8B-B14F-4D97-AF65-F5344CB8AC3E}">
        <p14:creationId xmlns:p14="http://schemas.microsoft.com/office/powerpoint/2010/main" val="24580632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795620C-D079-4639-90FD-003D9029FCB4}" type="datetime2">
              <a:rPr lang="en-US" kern="0" smtClean="0">
                <a:solidFill>
                  <a:srgbClr val="222B45"/>
                </a:solidFill>
              </a:rPr>
              <a:t>Wednesday, December 11, 2024</a:t>
            </a:fld>
            <a:endParaRPr lang="en-US" kern="0" dirty="0">
              <a:solidFill>
                <a:srgbClr val="222B45"/>
              </a:solidFill>
            </a:endParaRPr>
          </a:p>
        </p:txBody>
      </p:sp>
      <p:sp>
        <p:nvSpPr>
          <p:cNvPr id="4" name="Footer Placeholder 3"/>
          <p:cNvSpPr>
            <a:spLocks noGrp="1"/>
          </p:cNvSpPr>
          <p:nvPr>
            <p:ph type="ftr" sz="quarter" idx="11"/>
          </p:nvPr>
        </p:nvSpPr>
        <p:spPr/>
        <p:txBody>
          <a:bodyPr/>
          <a:lstStyle/>
          <a:p>
            <a:r>
              <a:rPr lang="en-US" kern="0">
                <a:solidFill>
                  <a:srgbClr val="222B45"/>
                </a:solidFill>
              </a:rPr>
              <a:t>Title</a:t>
            </a:r>
            <a:endParaRPr lang="en-US" kern="0" dirty="0">
              <a:solidFill>
                <a:srgbClr val="222B45"/>
              </a:solidFill>
            </a:endParaRPr>
          </a:p>
        </p:txBody>
      </p:sp>
      <p:sp>
        <p:nvSpPr>
          <p:cNvPr id="5" name="Slide Number Placeholder 4"/>
          <p:cNvSpPr>
            <a:spLocks noGrp="1"/>
          </p:cNvSpPr>
          <p:nvPr>
            <p:ph type="sldNum" sz="quarter" idx="12"/>
          </p:nvPr>
        </p:nvSpPr>
        <p:spPr/>
        <p:txBody>
          <a:bodyPr/>
          <a:lstStyle/>
          <a:p>
            <a:fld id="{EBE3AD81-3AD4-9C46-856E-C08CF1183C60}" type="slidenum">
              <a:rPr lang="en-US" kern="0" smtClean="0">
                <a:solidFill>
                  <a:srgbClr val="222B45"/>
                </a:solidFill>
              </a:rPr>
              <a:pPr/>
              <a:t>‹#›</a:t>
            </a:fld>
            <a:endParaRPr lang="en-US" kern="0" dirty="0">
              <a:solidFill>
                <a:srgbClr val="222B45"/>
              </a:solidFill>
            </a:endParaRPr>
          </a:p>
        </p:txBody>
      </p:sp>
      <p:sp>
        <p:nvSpPr>
          <p:cNvPr id="6" name="Content Placeholder 4"/>
          <p:cNvSpPr>
            <a:spLocks noGrp="1"/>
          </p:cNvSpPr>
          <p:nvPr>
            <p:ph sz="quarter" idx="2"/>
          </p:nvPr>
        </p:nvSpPr>
        <p:spPr>
          <a:xfrm>
            <a:off x="4339903" y="2379290"/>
            <a:ext cx="9360000" cy="3960000"/>
          </a:xfrm>
        </p:spPr>
        <p:txBody>
          <a:bodyPr anchor="t">
            <a:normAutofit/>
          </a:bodyPr>
          <a:lstStyle>
            <a:lvl1pPr algn="l">
              <a:defRPr sz="4400"/>
            </a:lvl1pPr>
            <a:lvl2pPr algn="l">
              <a:defRPr sz="4000"/>
            </a:lvl2pPr>
            <a:lvl3pPr algn="l">
              <a:defRPr sz="3600"/>
            </a:lvl3pPr>
            <a:lvl4pPr algn="l">
              <a:defRPr sz="3200"/>
            </a:lvl4pPr>
            <a:lvl5pPr algn="l">
              <a:defRPr sz="3200"/>
            </a:lvl5pPr>
            <a:extLst/>
          </a:lstStyle>
          <a:p>
            <a:pPr lvl="0" eaLnBrk="1" latinLnBrk="0" hangingPunct="1"/>
            <a:r>
              <a:rPr lang="en-US"/>
              <a:t>Click to edit Master text styles</a:t>
            </a:r>
          </a:p>
        </p:txBody>
      </p:sp>
      <p:sp>
        <p:nvSpPr>
          <p:cNvPr id="8" name="Content Placeholder 4"/>
          <p:cNvSpPr>
            <a:spLocks noGrp="1"/>
          </p:cNvSpPr>
          <p:nvPr>
            <p:ph sz="quarter" idx="14"/>
          </p:nvPr>
        </p:nvSpPr>
        <p:spPr>
          <a:xfrm>
            <a:off x="14630522" y="2379290"/>
            <a:ext cx="9360000" cy="3960000"/>
          </a:xfrm>
        </p:spPr>
        <p:txBody>
          <a:bodyPr anchor="t">
            <a:normAutofit/>
          </a:bodyPr>
          <a:lstStyle>
            <a:lvl1pPr algn="l">
              <a:defRPr sz="4400"/>
            </a:lvl1pPr>
            <a:lvl2pPr algn="l">
              <a:defRPr sz="4000"/>
            </a:lvl2pPr>
            <a:lvl3pPr algn="l">
              <a:defRPr sz="3600"/>
            </a:lvl3pPr>
            <a:lvl4pPr algn="l">
              <a:defRPr sz="3200"/>
            </a:lvl4pPr>
            <a:lvl5pPr algn="l">
              <a:defRPr sz="3200"/>
            </a:lvl5pPr>
            <a:extLst/>
          </a:lstStyle>
          <a:p>
            <a:pPr lvl="0" eaLnBrk="1" latinLnBrk="0" hangingPunct="1"/>
            <a:r>
              <a:rPr kumimoji="0" lang="en-US"/>
              <a:t>Click to edit Master text styles</a:t>
            </a:r>
          </a:p>
        </p:txBody>
      </p:sp>
      <p:sp>
        <p:nvSpPr>
          <p:cNvPr id="10" name="TextBox 9"/>
          <p:cNvSpPr txBox="1"/>
          <p:nvPr userDrawn="1"/>
        </p:nvSpPr>
        <p:spPr>
          <a:xfrm>
            <a:off x="9445304" y="6401594"/>
            <a:ext cx="9448800" cy="1569660"/>
          </a:xfrm>
          <a:prstGeom prst="rect">
            <a:avLst/>
          </a:prstGeom>
          <a:noFill/>
        </p:spPr>
        <p:txBody>
          <a:bodyPr wrap="square" rtlCol="0">
            <a:spAutoFit/>
          </a:bodyPr>
          <a:lstStyle/>
          <a:p>
            <a:pPr algn="ctr"/>
            <a:r>
              <a:rPr lang="en-US" sz="4800" b="1" i="1" dirty="0">
                <a:solidFill>
                  <a:srgbClr val="C00000"/>
                </a:solidFill>
                <a:latin typeface="Lato Black"/>
              </a:rPr>
              <a:t>Thanks for your attention</a:t>
            </a:r>
            <a:r>
              <a:rPr lang="en-US" sz="4800" b="1" i="1" dirty="0">
                <a:solidFill>
                  <a:srgbClr val="C00000"/>
                </a:solidFill>
                <a:latin typeface="Lato Black"/>
                <a:sym typeface="Wingdings" pitchFamily="2" charset="2"/>
              </a:rPr>
              <a:t></a:t>
            </a:r>
            <a:br>
              <a:rPr lang="en-US" sz="4800" b="1" i="1" dirty="0">
                <a:solidFill>
                  <a:srgbClr val="C00000"/>
                </a:solidFill>
                <a:latin typeface="Lato Black"/>
              </a:rPr>
            </a:br>
            <a:r>
              <a:rPr lang="en-US" sz="4800" b="1" i="1" dirty="0">
                <a:solidFill>
                  <a:srgbClr val="C00000"/>
                </a:solidFill>
                <a:latin typeface="Lato Black"/>
              </a:rPr>
              <a:t>Questions Please</a:t>
            </a:r>
            <a:r>
              <a:rPr lang="en-US" sz="4800" b="1" i="1" baseline="0" dirty="0">
                <a:solidFill>
                  <a:srgbClr val="C00000"/>
                </a:solidFill>
                <a:latin typeface="Lato Black"/>
              </a:rPr>
              <a:t> ..</a:t>
            </a:r>
            <a:endParaRPr lang="en-US" sz="4800" b="1" i="1" dirty="0">
              <a:solidFill>
                <a:srgbClr val="C00000"/>
              </a:solidFill>
              <a:latin typeface="Lato Black"/>
            </a:endParaRPr>
          </a:p>
        </p:txBody>
      </p:sp>
      <p:sp>
        <p:nvSpPr>
          <p:cNvPr id="11" name="Content Placeholder 4"/>
          <p:cNvSpPr>
            <a:spLocks noGrp="1"/>
          </p:cNvSpPr>
          <p:nvPr>
            <p:ph sz="quarter" idx="15"/>
          </p:nvPr>
        </p:nvSpPr>
        <p:spPr>
          <a:xfrm>
            <a:off x="4347142" y="8010922"/>
            <a:ext cx="9360000" cy="3960000"/>
          </a:xfrm>
        </p:spPr>
        <p:txBody>
          <a:bodyPr anchor="t">
            <a:normAutofit/>
          </a:bodyPr>
          <a:lstStyle>
            <a:lvl1pPr algn="l">
              <a:defRPr sz="4400"/>
            </a:lvl1pPr>
            <a:lvl2pPr algn="l">
              <a:defRPr sz="4000"/>
            </a:lvl2pPr>
            <a:lvl3pPr algn="l">
              <a:defRPr sz="3600"/>
            </a:lvl3pPr>
            <a:lvl4pPr algn="l">
              <a:defRPr sz="3200"/>
            </a:lvl4pPr>
            <a:lvl5pPr algn="l">
              <a:defRPr sz="3200"/>
            </a:lvl5pPr>
            <a:extLst/>
          </a:lstStyle>
          <a:p>
            <a:pPr lvl="0" eaLnBrk="1" latinLnBrk="0" hangingPunct="1"/>
            <a:r>
              <a:rPr lang="en-US"/>
              <a:t>Click to edit Master text styles</a:t>
            </a:r>
          </a:p>
        </p:txBody>
      </p:sp>
      <p:sp>
        <p:nvSpPr>
          <p:cNvPr id="12" name="Content Placeholder 4"/>
          <p:cNvSpPr>
            <a:spLocks noGrp="1"/>
          </p:cNvSpPr>
          <p:nvPr>
            <p:ph sz="quarter" idx="16"/>
          </p:nvPr>
        </p:nvSpPr>
        <p:spPr>
          <a:xfrm>
            <a:off x="14637761" y="8010922"/>
            <a:ext cx="9360000" cy="3960000"/>
          </a:xfrm>
        </p:spPr>
        <p:txBody>
          <a:bodyPr anchor="t">
            <a:normAutofit/>
          </a:bodyPr>
          <a:lstStyle>
            <a:lvl1pPr algn="l">
              <a:defRPr sz="4400"/>
            </a:lvl1pPr>
            <a:lvl2pPr algn="l">
              <a:defRPr sz="4000"/>
            </a:lvl2pPr>
            <a:lvl3pPr algn="l">
              <a:defRPr sz="3600"/>
            </a:lvl3pPr>
            <a:lvl4pPr algn="l">
              <a:defRPr sz="3200"/>
            </a:lvl4pPr>
            <a:lvl5pPr algn="l">
              <a:defRPr sz="3200"/>
            </a:lvl5pPr>
            <a:extLst/>
          </a:lstStyle>
          <a:p>
            <a:pPr lvl="0" eaLnBrk="1" latinLnBrk="0" hangingPunct="1"/>
            <a:r>
              <a:rPr kumimoji="0" lang="en-US" dirty="0"/>
              <a:t>Click to edit Master text styles</a:t>
            </a:r>
          </a:p>
        </p:txBody>
      </p:sp>
      <p:sp>
        <p:nvSpPr>
          <p:cNvPr id="7" name="Rectangle 6"/>
          <p:cNvSpPr/>
          <p:nvPr userDrawn="1"/>
        </p:nvSpPr>
        <p:spPr>
          <a:xfrm>
            <a:off x="0" y="1677194"/>
            <a:ext cx="1978819" cy="457200"/>
          </a:xfrm>
          <a:prstGeom prst="rect">
            <a:avLst/>
          </a:prstGeom>
          <a:solidFill>
            <a:srgbClr val="57BDBA"/>
          </a:solidFill>
          <a:ln>
            <a:solidFill>
              <a:srgbClr val="57BDB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44159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F9FF180-67CD-44C6-9249-E18BE5D7D694}" type="datetime2">
              <a:rPr lang="en-US" kern="0" smtClean="0">
                <a:solidFill>
                  <a:srgbClr val="222B45"/>
                </a:solidFill>
              </a:rPr>
              <a:t>Wednesday, December 11, 2024</a:t>
            </a:fld>
            <a:endParaRPr lang="en-US" kern="0" dirty="0">
              <a:solidFill>
                <a:srgbClr val="222B45"/>
              </a:solidFill>
            </a:endParaRPr>
          </a:p>
        </p:txBody>
      </p:sp>
      <p:sp>
        <p:nvSpPr>
          <p:cNvPr id="4" name="Footer Placeholder 3"/>
          <p:cNvSpPr>
            <a:spLocks noGrp="1"/>
          </p:cNvSpPr>
          <p:nvPr>
            <p:ph type="ftr" sz="quarter" idx="11"/>
          </p:nvPr>
        </p:nvSpPr>
        <p:spPr/>
        <p:txBody>
          <a:bodyPr/>
          <a:lstStyle/>
          <a:p>
            <a:r>
              <a:rPr lang="en-US" kern="0">
                <a:solidFill>
                  <a:srgbClr val="222B45"/>
                </a:solidFill>
              </a:rPr>
              <a:t>Title</a:t>
            </a:r>
            <a:endParaRPr lang="en-US" kern="0" dirty="0">
              <a:solidFill>
                <a:srgbClr val="222B45"/>
              </a:solidFill>
            </a:endParaRPr>
          </a:p>
        </p:txBody>
      </p:sp>
      <p:sp>
        <p:nvSpPr>
          <p:cNvPr id="5" name="Slide Number Placeholder 4"/>
          <p:cNvSpPr>
            <a:spLocks noGrp="1"/>
          </p:cNvSpPr>
          <p:nvPr>
            <p:ph type="sldNum" sz="quarter" idx="12"/>
          </p:nvPr>
        </p:nvSpPr>
        <p:spPr/>
        <p:txBody>
          <a:bodyPr/>
          <a:lstStyle/>
          <a:p>
            <a:fld id="{EBE3AD81-3AD4-9C46-856E-C08CF1183C60}" type="slidenum">
              <a:rPr lang="en-US" kern="0" smtClean="0">
                <a:solidFill>
                  <a:srgbClr val="222B45"/>
                </a:solidFill>
              </a:rPr>
              <a:pPr/>
              <a:t>‹#›</a:t>
            </a:fld>
            <a:endParaRPr lang="en-US" kern="0" dirty="0">
              <a:solidFill>
                <a:srgbClr val="222B45"/>
              </a:solidFill>
            </a:endParaRPr>
          </a:p>
        </p:txBody>
      </p:sp>
      <p:sp>
        <p:nvSpPr>
          <p:cNvPr id="12" name="Rectangle 11">
            <a:extLst>
              <a:ext uri="{FF2B5EF4-FFF2-40B4-BE49-F238E27FC236}">
                <a16:creationId xmlns:a16="http://schemas.microsoft.com/office/drawing/2014/main" id="{C57F2811-382B-C248-9727-832D0625E6B2}"/>
              </a:ext>
            </a:extLst>
          </p:cNvPr>
          <p:cNvSpPr/>
          <p:nvPr userDrawn="1"/>
        </p:nvSpPr>
        <p:spPr>
          <a:xfrm>
            <a:off x="0" y="1"/>
            <a:ext cx="24377649" cy="5356826"/>
          </a:xfrm>
          <a:prstGeom prst="rect">
            <a:avLst/>
          </a:prstGeom>
          <a:solidFill>
            <a:srgbClr val="222B4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6" name="Rectangle 15">
            <a:extLst>
              <a:ext uri="{FF2B5EF4-FFF2-40B4-BE49-F238E27FC236}">
                <a16:creationId xmlns:a16="http://schemas.microsoft.com/office/drawing/2014/main" id="{C0A6D4A9-B2DB-444F-9EEE-536371DE7BAC}"/>
              </a:ext>
            </a:extLst>
          </p:cNvPr>
          <p:cNvSpPr/>
          <p:nvPr userDrawn="1"/>
        </p:nvSpPr>
        <p:spPr>
          <a:xfrm>
            <a:off x="0" y="5356827"/>
            <a:ext cx="24377650" cy="7093619"/>
          </a:xfrm>
          <a:prstGeom prst="rect">
            <a:avLst/>
          </a:prstGeom>
          <a:solidFill>
            <a:schemeClr val="bg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20" name="Title 1"/>
          <p:cNvSpPr>
            <a:spLocks noGrp="1"/>
          </p:cNvSpPr>
          <p:nvPr>
            <p:ph type="ctrTitle"/>
          </p:nvPr>
        </p:nvSpPr>
        <p:spPr>
          <a:xfrm>
            <a:off x="1828443" y="1170162"/>
            <a:ext cx="20722352" cy="2940390"/>
          </a:xfrm>
          <a:prstGeom prst="rect">
            <a:avLst/>
          </a:prstGeom>
        </p:spPr>
        <p:txBody>
          <a:bodyPr anchor="ctr">
            <a:normAutofit/>
          </a:bodyPr>
          <a:lstStyle>
            <a:lvl1pPr algn="ctr">
              <a:defRPr sz="8000" b="1">
                <a:solidFill>
                  <a:schemeClr val="bg1"/>
                </a:solidFill>
                <a:latin typeface="Lato Black"/>
              </a:defRPr>
            </a:lvl1pPr>
          </a:lstStyle>
          <a:p>
            <a:r>
              <a:rPr lang="en-US"/>
              <a:t>Click to edit Master title style</a:t>
            </a:r>
          </a:p>
        </p:txBody>
      </p:sp>
    </p:spTree>
    <p:extLst>
      <p:ext uri="{BB962C8B-B14F-4D97-AF65-F5344CB8AC3E}">
        <p14:creationId xmlns:p14="http://schemas.microsoft.com/office/powerpoint/2010/main" val="5325728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340747" y="2682330"/>
            <a:ext cx="19514168" cy="936104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EDEA3202-3266-5146-BFB4-E1CBC27ACECD}"/>
              </a:ext>
            </a:extLst>
          </p:cNvPr>
          <p:cNvSpPr/>
          <p:nvPr userDrawn="1"/>
        </p:nvSpPr>
        <p:spPr>
          <a:xfrm>
            <a:off x="0" y="12890500"/>
            <a:ext cx="24377649" cy="825499"/>
          </a:xfrm>
          <a:prstGeom prst="rect">
            <a:avLst/>
          </a:prstGeom>
          <a:solidFill>
            <a:srgbClr val="BEBEB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a:ea typeface="+mn-ea"/>
              <a:cs typeface="+mn-cs"/>
            </a:endParaRPr>
          </a:p>
        </p:txBody>
      </p:sp>
      <p:sp>
        <p:nvSpPr>
          <p:cNvPr id="9" name="Date Placeholder 4"/>
          <p:cNvSpPr>
            <a:spLocks noGrp="1"/>
          </p:cNvSpPr>
          <p:nvPr>
            <p:ph type="dt" sz="half" idx="2"/>
          </p:nvPr>
        </p:nvSpPr>
        <p:spPr>
          <a:xfrm>
            <a:off x="19776679" y="12890501"/>
            <a:ext cx="3661846" cy="730250"/>
          </a:xfrm>
          <a:prstGeom prst="rect">
            <a:avLst/>
          </a:prstGeom>
        </p:spPr>
        <p:txBody>
          <a:bodyPr anchor="ctr"/>
          <a:lstStyle>
            <a:lvl1pPr>
              <a:defRPr sz="2000" b="1">
                <a:latin typeface="Lato"/>
              </a:defRPr>
            </a:lvl1pPr>
          </a:lstStyle>
          <a:p>
            <a:fld id="{1A07ABA2-8A32-496F-8421-A98830E91BE7}" type="datetime2">
              <a:rPr lang="en-US" kern="0" smtClean="0">
                <a:solidFill>
                  <a:srgbClr val="222B45"/>
                </a:solidFill>
              </a:rPr>
              <a:t>Wednesday, December 11, 2024</a:t>
            </a:fld>
            <a:endParaRPr lang="en-US" kern="0" dirty="0">
              <a:solidFill>
                <a:srgbClr val="222B45"/>
              </a:solidFill>
            </a:endParaRPr>
          </a:p>
        </p:txBody>
      </p:sp>
      <p:sp>
        <p:nvSpPr>
          <p:cNvPr id="10" name="Footer Placeholder 6"/>
          <p:cNvSpPr>
            <a:spLocks noGrp="1"/>
          </p:cNvSpPr>
          <p:nvPr>
            <p:ph type="ftr" sz="quarter" idx="3"/>
          </p:nvPr>
        </p:nvSpPr>
        <p:spPr>
          <a:xfrm>
            <a:off x="11549222" y="12890501"/>
            <a:ext cx="8227457" cy="730250"/>
          </a:xfrm>
          <a:prstGeom prst="rect">
            <a:avLst/>
          </a:prstGeom>
        </p:spPr>
        <p:txBody>
          <a:bodyPr anchor="ctr"/>
          <a:lstStyle>
            <a:lvl1pPr>
              <a:defRPr sz="2000" b="1">
                <a:latin typeface="Lato"/>
              </a:defRPr>
            </a:lvl1pPr>
          </a:lstStyle>
          <a:p>
            <a:r>
              <a:rPr lang="en-US" kern="0">
                <a:solidFill>
                  <a:srgbClr val="222B45"/>
                </a:solidFill>
              </a:rPr>
              <a:t>Title</a:t>
            </a:r>
            <a:endParaRPr lang="en-US" kern="0" dirty="0">
              <a:solidFill>
                <a:srgbClr val="222B45"/>
              </a:solidFill>
            </a:endParaRPr>
          </a:p>
        </p:txBody>
      </p:sp>
      <p:sp>
        <p:nvSpPr>
          <p:cNvPr id="11" name="Slide Number Placeholder 7"/>
          <p:cNvSpPr>
            <a:spLocks noGrp="1"/>
          </p:cNvSpPr>
          <p:nvPr>
            <p:ph type="sldNum" sz="quarter" idx="4"/>
          </p:nvPr>
        </p:nvSpPr>
        <p:spPr>
          <a:xfrm>
            <a:off x="23438525" y="12890501"/>
            <a:ext cx="914161" cy="730250"/>
          </a:xfrm>
          <a:prstGeom prst="rect">
            <a:avLst/>
          </a:prstGeom>
        </p:spPr>
        <p:txBody>
          <a:bodyPr anchor="ctr"/>
          <a:lstStyle>
            <a:lvl1pPr>
              <a:defRPr sz="2000" b="1">
                <a:latin typeface="Lato"/>
              </a:defRPr>
            </a:lvl1pPr>
          </a:lstStyle>
          <a:p>
            <a:fld id="{EBE3AD81-3AD4-9C46-856E-C08CF1183C60}" type="slidenum">
              <a:rPr lang="en-US" kern="0" smtClean="0">
                <a:solidFill>
                  <a:srgbClr val="222B45"/>
                </a:solidFill>
              </a:rPr>
              <a:pPr/>
              <a:t>‹#›</a:t>
            </a:fld>
            <a:endParaRPr lang="en-US" kern="0" dirty="0">
              <a:solidFill>
                <a:srgbClr val="222B45"/>
              </a:solidFill>
            </a:endParaRPr>
          </a:p>
        </p:txBody>
      </p:sp>
      <p:sp>
        <p:nvSpPr>
          <p:cNvPr id="12" name="Footer Placeholder 4"/>
          <p:cNvSpPr txBox="1">
            <a:spLocks/>
          </p:cNvSpPr>
          <p:nvPr userDrawn="1"/>
        </p:nvSpPr>
        <p:spPr>
          <a:xfrm>
            <a:off x="-5791" y="12938124"/>
            <a:ext cx="11549222" cy="730250"/>
          </a:xfrm>
          <a:prstGeom prst="rect">
            <a:avLst/>
          </a:prstGeom>
        </p:spPr>
        <p:txBody>
          <a:bodyPr vert="horz" lIns="91440" tIns="45720" rIns="91440" bIns="45720" rtlCol="0" anchor="ctr"/>
          <a:lstStyle>
            <a:defPPr>
              <a:defRPr lang="en-US"/>
            </a:defPPr>
            <a:lvl1pPr marL="0" algn="ctr" defTabSz="1828434" rtl="0" eaLnBrk="1" latinLnBrk="0" hangingPunct="1">
              <a:defRPr sz="2399" b="1" kern="1200">
                <a:solidFill>
                  <a:schemeClr val="bg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a:lstStyle>
          <a:p>
            <a:pPr marL="0" marR="0" lvl="0" indent="0" algn="l" defTabSz="1828434"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222B45"/>
                </a:solidFill>
                <a:effectLst/>
                <a:uLnTx/>
                <a:uFillTx/>
                <a:latin typeface="Lato"/>
                <a:ea typeface="+mn-ea"/>
                <a:cs typeface="+mn-cs"/>
              </a:rPr>
              <a:t>Multi-Robot Systems (MRS) Research Group| 5th settlement - New Cairo, 11432, Cairo, Egypt| mrs.lab.guc@gmail.com</a:t>
            </a:r>
          </a:p>
        </p:txBody>
      </p:sp>
      <p:sp>
        <p:nvSpPr>
          <p:cNvPr id="13" name="Rectangle 12">
            <a:extLst>
              <a:ext uri="{FF2B5EF4-FFF2-40B4-BE49-F238E27FC236}">
                <a16:creationId xmlns:a16="http://schemas.microsoft.com/office/drawing/2014/main" id="{EDEA3202-3266-5146-BFB4-E1CBC27ACECD}"/>
              </a:ext>
            </a:extLst>
          </p:cNvPr>
          <p:cNvSpPr/>
          <p:nvPr userDrawn="1"/>
        </p:nvSpPr>
        <p:spPr>
          <a:xfrm>
            <a:off x="-5790" y="0"/>
            <a:ext cx="24377649" cy="1804594"/>
          </a:xfrm>
          <a:prstGeom prst="rect">
            <a:avLst/>
          </a:prstGeom>
          <a:solidFill>
            <a:srgbClr val="BEBEBE"/>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pic>
        <p:nvPicPr>
          <p:cNvPr id="14" name="Picture 2" descr="C:\Users\co\Desktop\guc_logo.png"/>
          <p:cNvPicPr>
            <a:picLocks noChangeAspect="1" noChangeArrowheads="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19400371" y="35765"/>
            <a:ext cx="4659990" cy="205440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3" descr="C:\Users\co\Desktop\mrs png.png"/>
          <p:cNvPicPr>
            <a:picLocks noChangeAspect="1" noChangeArrowheads="1"/>
          </p:cNvPicPr>
          <p:nvPr userDrawn="1"/>
        </p:nvPicPr>
        <p:blipFill>
          <a:blip r:embed="rId12" cstate="email">
            <a:extLst>
              <a:ext uri="{28A0092B-C50C-407E-A947-70E740481C1C}">
                <a14:useLocalDpi xmlns:a14="http://schemas.microsoft.com/office/drawing/2010/main" val="0"/>
              </a:ext>
            </a:extLst>
          </a:blip>
          <a:srcRect/>
          <a:stretch>
            <a:fillRect/>
          </a:stretch>
        </p:blipFill>
        <p:spPr bwMode="auto">
          <a:xfrm>
            <a:off x="14068718" y="-1359122"/>
            <a:ext cx="6544959" cy="4627631"/>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C57F2811-382B-C248-9727-832D0625E6B2}"/>
              </a:ext>
            </a:extLst>
          </p:cNvPr>
          <p:cNvSpPr/>
          <p:nvPr userDrawn="1"/>
        </p:nvSpPr>
        <p:spPr>
          <a:xfrm>
            <a:off x="-2" y="0"/>
            <a:ext cx="3864457" cy="12938124"/>
          </a:xfrm>
          <a:prstGeom prst="rect">
            <a:avLst/>
          </a:prstGeom>
          <a:solidFill>
            <a:srgbClr val="222B45"/>
          </a:solidFill>
          <a:ln w="12700" cap="flat" cmpd="sng" algn="ctr">
            <a:noFill/>
            <a:prstDash val="solid"/>
            <a:miter lim="800000"/>
          </a:ln>
          <a:effectLst/>
        </p:spPr>
        <p:txBody>
          <a:bodyPr tIns="2556000" rtlCol="0" anchor="t"/>
          <a:lstStyle/>
          <a:p>
            <a:pPr marL="0" marR="0" lvl="0" indent="0" algn="just" defTabSz="914400" eaLnBrk="1" fontAlgn="auto" latinLnBrk="0" hangingPunct="1">
              <a:lnSpc>
                <a:spcPct val="100000"/>
              </a:lnSpc>
              <a:spcBef>
                <a:spcPts val="0"/>
              </a:spcBef>
              <a:spcAft>
                <a:spcPts val="0"/>
              </a:spcAft>
              <a:buClrTx/>
              <a:buSzTx/>
              <a:buFont typeface="Arial" pitchFamily="34" charset="0"/>
              <a:buNone/>
              <a:tabLst/>
              <a:defRPr/>
            </a:pPr>
            <a:endParaRPr kumimoji="0" lang="en-US" sz="2400" b="0" i="0" u="none" strike="noStrike" kern="0" cap="none" spc="0" normalizeH="0" baseline="0" noProof="0" dirty="0">
              <a:ln>
                <a:noFill/>
              </a:ln>
              <a:solidFill>
                <a:srgbClr val="FFFFFF"/>
              </a:solidFill>
              <a:effectLst/>
              <a:uLnTx/>
              <a:uFillTx/>
              <a:latin typeface="Calibri"/>
              <a:ea typeface="+mn-ea"/>
              <a:cs typeface="+mn-cs"/>
            </a:endParaRPr>
          </a:p>
        </p:txBody>
      </p:sp>
      <p:sp>
        <p:nvSpPr>
          <p:cNvPr id="20" name="Rectangle 19">
            <a:extLst>
              <a:ext uri="{FF2B5EF4-FFF2-40B4-BE49-F238E27FC236}">
                <a16:creationId xmlns:a16="http://schemas.microsoft.com/office/drawing/2014/main" id="{F13DCB51-9231-8940-8D90-D747B41BC6D4}"/>
              </a:ext>
            </a:extLst>
          </p:cNvPr>
          <p:cNvSpPr/>
          <p:nvPr userDrawn="1"/>
        </p:nvSpPr>
        <p:spPr>
          <a:xfrm>
            <a:off x="1" y="12450444"/>
            <a:ext cx="24377649" cy="487680"/>
          </a:xfrm>
          <a:prstGeom prst="rect">
            <a:avLst/>
          </a:prstGeom>
          <a:solidFill>
            <a:srgbClr val="57BDB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21" name="Rectangle 20">
            <a:extLst>
              <a:ext uri="{FF2B5EF4-FFF2-40B4-BE49-F238E27FC236}">
                <a16:creationId xmlns:a16="http://schemas.microsoft.com/office/drawing/2014/main" id="{F13DCB51-9231-8940-8D90-D747B41BC6D4}"/>
              </a:ext>
            </a:extLst>
          </p:cNvPr>
          <p:cNvSpPr/>
          <p:nvPr userDrawn="1"/>
        </p:nvSpPr>
        <p:spPr>
          <a:xfrm>
            <a:off x="-5791" y="1680171"/>
            <a:ext cx="24377649" cy="487680"/>
          </a:xfrm>
          <a:prstGeom prst="rect">
            <a:avLst/>
          </a:prstGeom>
          <a:solidFill>
            <a:srgbClr val="57BDB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23" name="Title Placeholder 1"/>
          <p:cNvSpPr>
            <a:spLocks noGrp="1"/>
          </p:cNvSpPr>
          <p:nvPr>
            <p:ph type="title"/>
          </p:nvPr>
        </p:nvSpPr>
        <p:spPr>
          <a:xfrm>
            <a:off x="4268740" y="239568"/>
            <a:ext cx="10009112" cy="130256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15" name="Content Placeholder 40"/>
          <p:cNvSpPr txBox="1">
            <a:spLocks/>
          </p:cNvSpPr>
          <p:nvPr userDrawn="1"/>
        </p:nvSpPr>
        <p:spPr>
          <a:xfrm>
            <a:off x="0" y="1675037"/>
            <a:ext cx="3763963" cy="431229"/>
          </a:xfrm>
          <a:prstGeom prst="rect">
            <a:avLst/>
          </a:prstGeom>
        </p:spPr>
        <p:txBody>
          <a:bodyPr anchor="ctr">
            <a:noAutofit/>
          </a:bodyPr>
          <a:lstStyle>
            <a:lvl1pPr marL="0" indent="0" algn="l" defTabSz="914400" rtl="0" eaLnBrk="1" latinLnBrk="0" hangingPunct="1">
              <a:spcBef>
                <a:spcPct val="20000"/>
              </a:spcBef>
              <a:buFont typeface="Arial" pitchFamily="34" charset="0"/>
              <a:buNone/>
              <a:defRPr sz="3600" b="1" kern="1200">
                <a:solidFill>
                  <a:srgbClr val="002060"/>
                </a:solidFill>
                <a:latin typeface="Lato"/>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Outline</a:t>
            </a:r>
          </a:p>
        </p:txBody>
      </p:sp>
    </p:spTree>
    <p:extLst>
      <p:ext uri="{BB962C8B-B14F-4D97-AF65-F5344CB8AC3E}">
        <p14:creationId xmlns:p14="http://schemas.microsoft.com/office/powerpoint/2010/main" val="31219994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1" r:id="rId4"/>
    <p:sldLayoutId id="2147483654" r:id="rId5"/>
    <p:sldLayoutId id="2147483662" r:id="rId6"/>
    <p:sldLayoutId id="2147483666" r:id="rId7"/>
    <p:sldLayoutId id="2147483663" r:id="rId8"/>
    <p:sldLayoutId id="2147483667" r:id="rId9"/>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p:txStyles>
    <p:titleStyle>
      <a:lvl1pPr algn="l" defTabSz="914400" rtl="0" eaLnBrk="1" latinLnBrk="0" hangingPunct="1">
        <a:spcBef>
          <a:spcPct val="0"/>
        </a:spcBef>
        <a:buNone/>
        <a:defRPr sz="6000" b="1" kern="1200">
          <a:solidFill>
            <a:srgbClr val="002060"/>
          </a:solidFill>
          <a:latin typeface="Lato Black"/>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07/relationships/media" Target="../media/media5.mp4"/><Relationship Id="rId7" Type="http://schemas.openxmlformats.org/officeDocument/2006/relationships/image" Target="../media/image6.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notesSlide" Target="../notesSlides/notesSlide6.xml"/><Relationship Id="rId5" Type="http://schemas.openxmlformats.org/officeDocument/2006/relationships/slideLayout" Target="../slideLayouts/slideLayout4.xml"/><Relationship Id="rId4" Type="http://schemas.openxmlformats.org/officeDocument/2006/relationships/video" Target="../media/media5.mp4"/></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28443" y="2927804"/>
            <a:ext cx="20722352" cy="2940390"/>
          </a:xfrm>
        </p:spPr>
        <p:txBody>
          <a:bodyPr>
            <a:noAutofit/>
          </a:bodyPr>
          <a:lstStyle/>
          <a:p>
            <a:r>
              <a:rPr lang="en-US" sz="9600" dirty="0"/>
              <a:t>Robotics Pick and Place Project </a:t>
            </a:r>
          </a:p>
        </p:txBody>
      </p:sp>
      <p:sp>
        <p:nvSpPr>
          <p:cNvPr id="4" name="Subtitle 2"/>
          <p:cNvSpPr>
            <a:spLocks noGrp="1"/>
          </p:cNvSpPr>
          <p:nvPr>
            <p:ph type="subTitle" idx="1"/>
          </p:nvPr>
        </p:nvSpPr>
        <p:spPr>
          <a:xfrm>
            <a:off x="3656885" y="6325394"/>
            <a:ext cx="17065467" cy="5715000"/>
          </a:xfrm>
        </p:spPr>
        <p:txBody>
          <a:bodyPr>
            <a:noAutofit/>
          </a:bodyPr>
          <a:lstStyle/>
          <a:p>
            <a:endParaRPr lang="en-US" sz="3200" spc="300" dirty="0">
              <a:latin typeface="Lato" panose="020F0502020204030203" pitchFamily="34" charset="0"/>
              <a:ea typeface="Lato" panose="020F0502020204030203" pitchFamily="34" charset="0"/>
              <a:cs typeface="Lato" panose="020F0502020204030203" pitchFamily="34" charset="0"/>
            </a:endParaRPr>
          </a:p>
          <a:p>
            <a:r>
              <a:rPr lang="en-US" sz="3200" spc="300" dirty="0">
                <a:latin typeface="Lato" panose="020F0502020204030203" pitchFamily="34" charset="0"/>
                <a:ea typeface="Lato" panose="020F0502020204030203" pitchFamily="34" charset="0"/>
                <a:cs typeface="Lato" panose="020F0502020204030203" pitchFamily="34" charset="0"/>
              </a:rPr>
              <a:t>Presented by:</a:t>
            </a:r>
          </a:p>
          <a:p>
            <a:r>
              <a:rPr lang="en-US" sz="3200" spc="300" dirty="0">
                <a:latin typeface="Lato" panose="020F0502020204030203" pitchFamily="34" charset="0"/>
                <a:ea typeface="Lato" panose="020F0502020204030203" pitchFamily="34" charset="0"/>
                <a:cs typeface="Lato" panose="020F0502020204030203" pitchFamily="34" charset="0"/>
              </a:rPr>
              <a:t>Team K-21 </a:t>
            </a:r>
          </a:p>
          <a:p>
            <a:r>
              <a:rPr lang="en-US" sz="3200" b="0" spc="300" dirty="0">
                <a:latin typeface="Lato" panose="020F0502020204030203" pitchFamily="34" charset="0"/>
                <a:ea typeface="Lato" panose="020F0502020204030203" pitchFamily="34" charset="0"/>
                <a:cs typeface="Lato" panose="020F0502020204030203" pitchFamily="34" charset="0"/>
              </a:rPr>
              <a:t>Ziad sherif </a:t>
            </a:r>
          </a:p>
          <a:p>
            <a:r>
              <a:rPr lang="en-US" sz="3200" b="0" spc="300" dirty="0">
                <a:latin typeface="Lato" panose="020F0502020204030203" pitchFamily="34" charset="0"/>
                <a:ea typeface="Lato" panose="020F0502020204030203" pitchFamily="34" charset="0"/>
                <a:cs typeface="Lato" panose="020F0502020204030203" pitchFamily="34" charset="0"/>
              </a:rPr>
              <a:t>Mohannad Noaman</a:t>
            </a:r>
          </a:p>
          <a:p>
            <a:r>
              <a:rPr lang="en-US" sz="3200" b="0" spc="300" dirty="0">
                <a:latin typeface="Lato" panose="020F0502020204030203" pitchFamily="34" charset="0"/>
                <a:ea typeface="Lato" panose="020F0502020204030203" pitchFamily="34" charset="0"/>
                <a:cs typeface="Lato" panose="020F0502020204030203" pitchFamily="34" charset="0"/>
              </a:rPr>
              <a:t>Mazen motaz</a:t>
            </a:r>
          </a:p>
          <a:p>
            <a:r>
              <a:rPr lang="en-US" sz="3200" b="0" spc="300" dirty="0">
                <a:latin typeface="Lato" panose="020F0502020204030203" pitchFamily="34" charset="0"/>
                <a:ea typeface="Lato" panose="020F0502020204030203" pitchFamily="34" charset="0"/>
                <a:cs typeface="Lato" panose="020F0502020204030203" pitchFamily="34" charset="0"/>
              </a:rPr>
              <a:t>Ahmed gobran </a:t>
            </a:r>
          </a:p>
          <a:p>
            <a:r>
              <a:rPr lang="en-US" sz="3200" b="0" spc="300" dirty="0">
                <a:latin typeface="Lato" panose="020F0502020204030203" pitchFamily="34" charset="0"/>
                <a:ea typeface="Lato" panose="020F0502020204030203" pitchFamily="34" charset="0"/>
                <a:cs typeface="Lato" panose="020F0502020204030203" pitchFamily="34" charset="0"/>
              </a:rPr>
              <a:t>Kirolos George </a:t>
            </a:r>
          </a:p>
          <a:p>
            <a:r>
              <a:rPr lang="en-US" sz="3200" b="0" spc="300" dirty="0">
                <a:latin typeface="Lato" panose="020F0502020204030203" pitchFamily="34" charset="0"/>
                <a:ea typeface="Lato" panose="020F0502020204030203" pitchFamily="34" charset="0"/>
                <a:cs typeface="Lato" panose="020F0502020204030203" pitchFamily="34" charset="0"/>
              </a:rPr>
              <a:t>Mohamed Farid  </a:t>
            </a:r>
          </a:p>
          <a:p>
            <a:endParaRPr lang="en-US" sz="3200" b="0" spc="300" dirty="0">
              <a:latin typeface="Lato" panose="020F0502020204030203" pitchFamily="34" charset="0"/>
              <a:ea typeface="Lato" panose="020F0502020204030203" pitchFamily="34" charset="0"/>
              <a:cs typeface="Lato" panose="020F0502020204030203" pitchFamily="34" charset="0"/>
            </a:endParaRPr>
          </a:p>
          <a:p>
            <a:r>
              <a:rPr lang="en-US" sz="3200" spc="300" dirty="0">
                <a:latin typeface="Lato" panose="020F0502020204030203" pitchFamily="34" charset="0"/>
                <a:ea typeface="Lato" panose="020F0502020204030203" pitchFamily="34" charset="0"/>
                <a:cs typeface="Lato" panose="020F0502020204030203" pitchFamily="34" charset="0"/>
              </a:rPr>
              <a:t> </a:t>
            </a:r>
          </a:p>
        </p:txBody>
      </p:sp>
    </p:spTree>
    <p:extLst>
      <p:ext uri="{BB962C8B-B14F-4D97-AF65-F5344CB8AC3E}">
        <p14:creationId xmlns:p14="http://schemas.microsoft.com/office/powerpoint/2010/main" val="1066315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Date Placeholder 2"/>
          <p:cNvSpPr>
            <a:spLocks noGrp="1"/>
          </p:cNvSpPr>
          <p:nvPr>
            <p:ph type="dt" sz="half" idx="10"/>
          </p:nvPr>
        </p:nvSpPr>
        <p:spPr/>
        <p:txBody>
          <a:bodyPr/>
          <a:lstStyle/>
          <a:p>
            <a:fld id="{71559776-FE87-4165-99AF-E57713F0F510}" type="datetime2">
              <a:rPr lang="en-US" kern="0" smtClean="0">
                <a:solidFill>
                  <a:srgbClr val="222B45"/>
                </a:solidFill>
              </a:rPr>
              <a:t>Wednesday, December 11, 2024</a:t>
            </a:fld>
            <a:endParaRPr lang="en-US" kern="0" dirty="0">
              <a:solidFill>
                <a:srgbClr val="222B45"/>
              </a:solidFill>
            </a:endParaRPr>
          </a:p>
        </p:txBody>
      </p:sp>
      <p:sp>
        <p:nvSpPr>
          <p:cNvPr id="5" name="Slide Number Placeholder 4"/>
          <p:cNvSpPr>
            <a:spLocks noGrp="1"/>
          </p:cNvSpPr>
          <p:nvPr>
            <p:ph type="sldNum" sz="quarter" idx="12"/>
          </p:nvPr>
        </p:nvSpPr>
        <p:spPr/>
        <p:txBody>
          <a:bodyPr/>
          <a:lstStyle/>
          <a:p>
            <a:fld id="{EBE3AD81-3AD4-9C46-856E-C08CF1183C60}" type="slidenum">
              <a:rPr lang="en-US" kern="0" smtClean="0">
                <a:solidFill>
                  <a:srgbClr val="222B45"/>
                </a:solidFill>
              </a:rPr>
              <a:pPr/>
              <a:t>2</a:t>
            </a:fld>
            <a:endParaRPr lang="en-US" kern="0" dirty="0">
              <a:solidFill>
                <a:srgbClr val="222B45"/>
              </a:solidFill>
            </a:endParaRPr>
          </a:p>
        </p:txBody>
      </p:sp>
      <p:sp>
        <p:nvSpPr>
          <p:cNvPr id="6" name="Content Placeholder 5"/>
          <p:cNvSpPr>
            <a:spLocks noGrp="1"/>
          </p:cNvSpPr>
          <p:nvPr>
            <p:ph sz="half" idx="1"/>
          </p:nvPr>
        </p:nvSpPr>
        <p:spPr/>
        <p:txBody>
          <a:bodyPr/>
          <a:lstStyle/>
          <a:p>
            <a:pPr marL="720725" indent="-720725">
              <a:buFont typeface="Wingdings" pitchFamily="2" charset="2"/>
              <a:buChar char="Ø"/>
            </a:pPr>
            <a:r>
              <a:rPr lang="en-US" dirty="0"/>
              <a:t>DH convention</a:t>
            </a:r>
          </a:p>
          <a:p>
            <a:pPr marL="720725" indent="-720725">
              <a:buFont typeface="Wingdings" pitchFamily="2" charset="2"/>
              <a:buChar char="Ø"/>
            </a:pPr>
            <a:r>
              <a:rPr lang="en-US" dirty="0"/>
              <a:t> Sim scape simulations</a:t>
            </a:r>
          </a:p>
          <a:p>
            <a:pPr marL="720725" indent="-720725">
              <a:buFont typeface="Wingdings" pitchFamily="2" charset="2"/>
              <a:buChar char="Ø"/>
            </a:pPr>
            <a:r>
              <a:rPr lang="en-US" dirty="0"/>
              <a:t>Coppelia Sim simulations</a:t>
            </a:r>
          </a:p>
          <a:p>
            <a:pPr marL="720725" indent="-720725">
              <a:buFont typeface="Wingdings" pitchFamily="2" charset="2"/>
              <a:buChar char="Ø"/>
            </a:pPr>
            <a:r>
              <a:rPr lang="en-US" dirty="0"/>
              <a:t>hardware implementation</a:t>
            </a:r>
          </a:p>
          <a:p>
            <a:pPr marL="720725" indent="-720725">
              <a:buFont typeface="Wingdings" pitchFamily="2" charset="2"/>
              <a:buChar char="Ø"/>
            </a:pPr>
            <a:r>
              <a:rPr lang="en-US" dirty="0"/>
              <a:t>Implementations</a:t>
            </a:r>
          </a:p>
          <a:p>
            <a:pPr marL="0" indent="0">
              <a:buNone/>
            </a:pPr>
            <a:r>
              <a:rPr lang="en-US" dirty="0"/>
              <a:t>  </a:t>
            </a:r>
          </a:p>
        </p:txBody>
      </p:sp>
    </p:spTree>
    <p:extLst>
      <p:ext uri="{BB962C8B-B14F-4D97-AF65-F5344CB8AC3E}">
        <p14:creationId xmlns:p14="http://schemas.microsoft.com/office/powerpoint/2010/main" val="3626879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10" name="Text Placeholder 9">
            <a:extLst>
              <a:ext uri="{FF2B5EF4-FFF2-40B4-BE49-F238E27FC236}">
                <a16:creationId xmlns:a16="http://schemas.microsoft.com/office/drawing/2014/main" id="{3BA4FF95-33DA-403B-B7F2-6CF3D482340B}"/>
              </a:ext>
            </a:extLst>
          </p:cNvPr>
          <p:cNvSpPr>
            <a:spLocks noGrp="1"/>
          </p:cNvSpPr>
          <p:nvPr>
            <p:ph type="body" sz="quarter" idx="14"/>
          </p:nvPr>
        </p:nvSpPr>
        <p:spPr/>
        <p:txBody>
          <a:bodyPr/>
          <a:lstStyle/>
          <a:p>
            <a:r>
              <a:rPr lang="en-US" dirty="0"/>
              <a:t>DH-convention </a:t>
            </a:r>
          </a:p>
        </p:txBody>
      </p:sp>
      <p:sp>
        <p:nvSpPr>
          <p:cNvPr id="7" name="Slide Number Placeholder 6"/>
          <p:cNvSpPr>
            <a:spLocks noGrp="1"/>
          </p:cNvSpPr>
          <p:nvPr>
            <p:ph type="sldNum" sz="quarter" idx="4"/>
          </p:nvPr>
        </p:nvSpPr>
        <p:spPr/>
        <p:txBody>
          <a:bodyPr/>
          <a:lstStyle/>
          <a:p>
            <a:fld id="{EBE3AD81-3AD4-9C46-856E-C08CF1183C60}" type="slidenum">
              <a:rPr lang="en-US" kern="0" smtClean="0">
                <a:solidFill>
                  <a:srgbClr val="222B45"/>
                </a:solidFill>
              </a:rPr>
              <a:pPr/>
              <a:t>3</a:t>
            </a:fld>
            <a:endParaRPr lang="en-US" kern="0" dirty="0">
              <a:solidFill>
                <a:srgbClr val="222B45"/>
              </a:solidFill>
            </a:endParaRPr>
          </a:p>
        </p:txBody>
      </p:sp>
      <p:sp>
        <p:nvSpPr>
          <p:cNvPr id="9" name="Text Placeholder 8"/>
          <p:cNvSpPr>
            <a:spLocks noGrp="1"/>
          </p:cNvSpPr>
          <p:nvPr>
            <p:ph type="body" sz="quarter" idx="17"/>
          </p:nvPr>
        </p:nvSpPr>
        <p:spPr/>
        <p:txBody>
          <a:bodyPr/>
          <a:lstStyle/>
          <a:p>
            <a:pPr marL="342900" lvl="0" indent="-342900">
              <a:buFont typeface="Arial" panose="020B0604020202020204" pitchFamily="34" charset="0"/>
              <a:buChar char="•"/>
            </a:pPr>
            <a:r>
              <a:rPr lang="en-US" sz="2400" b="1" dirty="0">
                <a:solidFill>
                  <a:prstClr val="white"/>
                </a:solidFill>
                <a:effectLst>
                  <a:glow>
                    <a:srgbClr val="FFFFFF">
                      <a:alpha val="9000"/>
                    </a:srgbClr>
                  </a:glow>
                  <a:reflection endPos="0" dist="50800" dir="5400000" sy="-100000" algn="bl" rotWithShape="0"/>
                </a:effectLst>
              </a:rPr>
              <a:t>DH-convention </a:t>
            </a:r>
          </a:p>
          <a:p>
            <a:pPr marL="336550"/>
            <a:r>
              <a:rPr lang="en-US" sz="2400" dirty="0">
                <a:solidFill>
                  <a:prstClr val="white"/>
                </a:solidFill>
                <a:effectLst>
                  <a:glow>
                    <a:srgbClr val="FFFFFF">
                      <a:alpha val="9000"/>
                    </a:srgbClr>
                  </a:glow>
                </a:effectLst>
                <a:ea typeface="Segoe UI Symbol" panose="020B0502040204020203" pitchFamily="34" charset="0"/>
              </a:rPr>
              <a:t>⬤</a:t>
            </a:r>
          </a:p>
          <a:p>
            <a:pPr marL="352425" indent="-342900">
              <a:buFont typeface="Arial" panose="020B0604020202020204" pitchFamily="34" charset="0"/>
              <a:buChar char="•"/>
            </a:pPr>
            <a:r>
              <a:rPr lang="en-US" sz="2400" dirty="0">
                <a:solidFill>
                  <a:prstClr val="white">
                    <a:lumMod val="50000"/>
                  </a:prstClr>
                </a:solidFill>
                <a:effectLst>
                  <a:glow>
                    <a:srgbClr val="FFFFFF">
                      <a:alpha val="9000"/>
                    </a:srgbClr>
                  </a:glow>
                  <a:reflection endPos="0" dist="50800" dir="5400000" sy="-100000" algn="bl" rotWithShape="0"/>
                </a:effectLst>
              </a:rPr>
              <a:t>Sim Scape simulation</a:t>
            </a:r>
          </a:p>
          <a:p>
            <a:pPr marL="352425" indent="-342900">
              <a:buFont typeface="Arial" panose="020B0604020202020204" pitchFamily="34" charset="0"/>
              <a:buChar char="•"/>
            </a:pPr>
            <a:r>
              <a:rPr lang="en-US" sz="2400" b="1" dirty="0">
                <a:solidFill>
                  <a:schemeClr val="bg1">
                    <a:lumMod val="50000"/>
                  </a:schemeClr>
                </a:solidFill>
                <a:effectLst>
                  <a:glow>
                    <a:srgbClr val="FFFFFF">
                      <a:alpha val="9000"/>
                    </a:srgbClr>
                  </a:glow>
                </a:effectLst>
                <a:ea typeface="Segoe UI Symbol" panose="020B0502040204020203" pitchFamily="34" charset="0"/>
              </a:rPr>
              <a:t>Coppelia sim Simulation</a:t>
            </a:r>
            <a:r>
              <a:rPr lang="en-US" sz="2400" b="1" dirty="0">
                <a:solidFill>
                  <a:prstClr val="white"/>
                </a:solidFill>
                <a:effectLst>
                  <a:glow>
                    <a:srgbClr val="FFFFFF">
                      <a:alpha val="9000"/>
                    </a:srgbClr>
                  </a:glow>
                </a:effectLst>
                <a:ea typeface="Segoe UI Symbol" panose="020B0502040204020203" pitchFamily="34" charset="0"/>
              </a:rPr>
              <a:t>   </a:t>
            </a:r>
            <a:endParaRPr lang="en-US" sz="2400" dirty="0">
              <a:solidFill>
                <a:schemeClr val="bg1">
                  <a:lumMod val="50000"/>
                </a:schemeClr>
              </a:solidFill>
              <a:effectLst>
                <a:glow>
                  <a:srgbClr val="FFFFFF">
                    <a:alpha val="9000"/>
                  </a:srgbClr>
                </a:glow>
                <a:reflection endPos="0" dist="50800" dir="5400000" sy="-100000" algn="bl" rotWithShape="0"/>
              </a:effectLst>
            </a:endParaRP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reflection endPos="0" dist="50800" dir="5400000" sy="-100000" algn="bl" rotWithShape="0"/>
                </a:effectLst>
              </a:rPr>
              <a:t>Hardware Implementations</a:t>
            </a: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reflection endPos="0" dist="50800" dir="5400000" sy="-100000" algn="bl" rotWithShape="0"/>
                </a:effectLst>
              </a:rPr>
              <a:t>Implementations</a:t>
            </a:r>
          </a:p>
          <a:p>
            <a:pPr marL="9525"/>
            <a:endParaRPr lang="en-US" sz="2400" dirty="0">
              <a:solidFill>
                <a:prstClr val="white">
                  <a:lumMod val="50000"/>
                </a:prstClr>
              </a:solidFill>
              <a:effectLst>
                <a:glow>
                  <a:srgbClr val="FFFFFF">
                    <a:alpha val="9000"/>
                  </a:srgbClr>
                </a:glow>
                <a:reflection endPos="0" dist="50800" dir="5400000" sy="-100000" algn="bl" rotWithShape="0"/>
              </a:effectLst>
            </a:endParaRPr>
          </a:p>
        </p:txBody>
      </p:sp>
      <p:sp>
        <p:nvSpPr>
          <p:cNvPr id="5" name="Date Placeholder 4"/>
          <p:cNvSpPr>
            <a:spLocks noGrp="1"/>
          </p:cNvSpPr>
          <p:nvPr>
            <p:ph type="dt" sz="half" idx="2"/>
          </p:nvPr>
        </p:nvSpPr>
        <p:spPr/>
        <p:txBody>
          <a:bodyPr/>
          <a:lstStyle/>
          <a:p>
            <a:fld id="{4A3B4CCF-AEBA-4442-88B9-F29AF309B13A}" type="datetime2">
              <a:rPr lang="en-US" kern="0" smtClean="0">
                <a:solidFill>
                  <a:srgbClr val="222B45"/>
                </a:solidFill>
              </a:rPr>
              <a:t>Wednesday, December 11, 2024</a:t>
            </a:fld>
            <a:endParaRPr lang="en-US" kern="0" dirty="0">
              <a:solidFill>
                <a:srgbClr val="222B45"/>
              </a:solidFill>
            </a:endParaRPr>
          </a:p>
        </p:txBody>
      </p:sp>
      <p:pic>
        <p:nvPicPr>
          <p:cNvPr id="25" name="DH-Convention">
            <a:hlinkClick r:id="" action="ppaction://media"/>
            <a:extLst>
              <a:ext uri="{FF2B5EF4-FFF2-40B4-BE49-F238E27FC236}">
                <a16:creationId xmlns:a16="http://schemas.microsoft.com/office/drawing/2014/main" id="{C8C8BE50-33E6-D055-7FDA-67510E09AC4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268740" y="3475510"/>
            <a:ext cx="19388370" cy="8863806"/>
          </a:xfrm>
          <a:prstGeom prst="rect">
            <a:avLst/>
          </a:prstGeom>
        </p:spPr>
      </p:pic>
    </p:spTree>
    <p:extLst>
      <p:ext uri="{BB962C8B-B14F-4D97-AF65-F5344CB8AC3E}">
        <p14:creationId xmlns:p14="http://schemas.microsoft.com/office/powerpoint/2010/main" val="25147976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59"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5"/>
                </p:tgtEl>
              </p:cMediaNode>
            </p:video>
            <p:seq concurrent="1" nextAc="seek">
              <p:cTn id="8" restart="whenNotActive" fill="hold" evtFilter="cancelBubble" nodeType="interactiveSeq">
                <p:stCondLst>
                  <p:cond evt="onClick" delay="0">
                    <p:tgtEl>
                      <p:spTgt spid="2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5"/>
                                        </p:tgtEl>
                                      </p:cBhvr>
                                    </p:cmd>
                                  </p:childTnLst>
                                </p:cTn>
                              </p:par>
                            </p:childTnLst>
                          </p:cTn>
                        </p:par>
                      </p:childTnLst>
                    </p:cTn>
                  </p:par>
                </p:childTnLst>
              </p:cTn>
              <p:nextCondLst>
                <p:cond evt="onClick" delay="0">
                  <p:tgtEl>
                    <p:spTgt spid="2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24" name="Text Placeholder 23">
            <a:extLst>
              <a:ext uri="{FF2B5EF4-FFF2-40B4-BE49-F238E27FC236}">
                <a16:creationId xmlns:a16="http://schemas.microsoft.com/office/drawing/2014/main" id="{C3B27153-BF16-4601-B929-5ABD3BAB22B3}"/>
              </a:ext>
            </a:extLst>
          </p:cNvPr>
          <p:cNvSpPr>
            <a:spLocks noGrp="1"/>
          </p:cNvSpPr>
          <p:nvPr>
            <p:ph type="body" sz="quarter" idx="14"/>
          </p:nvPr>
        </p:nvSpPr>
        <p:spPr>
          <a:xfrm>
            <a:off x="4413250" y="2610322"/>
            <a:ext cx="9144000" cy="865188"/>
          </a:xfrm>
        </p:spPr>
        <p:txBody>
          <a:bodyPr/>
          <a:lstStyle/>
          <a:p>
            <a:r>
              <a:rPr lang="en-US" dirty="0"/>
              <a:t>Sim Scape Simulation </a:t>
            </a:r>
          </a:p>
        </p:txBody>
      </p:sp>
      <p:sp>
        <p:nvSpPr>
          <p:cNvPr id="5" name="Date Placeholder 4"/>
          <p:cNvSpPr>
            <a:spLocks noGrp="1"/>
          </p:cNvSpPr>
          <p:nvPr>
            <p:ph type="dt" sz="half" idx="2"/>
          </p:nvPr>
        </p:nvSpPr>
        <p:spPr/>
        <p:txBody>
          <a:bodyPr/>
          <a:lstStyle/>
          <a:p>
            <a:fld id="{4A3B4CCF-AEBA-4442-88B9-F29AF309B13A}" type="datetime2">
              <a:rPr lang="en-US" kern="0" smtClean="0">
                <a:solidFill>
                  <a:srgbClr val="222B45"/>
                </a:solidFill>
              </a:rPr>
              <a:t>Wednesday, December 11, 2024</a:t>
            </a:fld>
            <a:endParaRPr lang="en-US" kern="0" dirty="0">
              <a:solidFill>
                <a:srgbClr val="222B45"/>
              </a:solidFill>
            </a:endParaRPr>
          </a:p>
        </p:txBody>
      </p:sp>
      <p:sp>
        <p:nvSpPr>
          <p:cNvPr id="7" name="Slide Number Placeholder 6"/>
          <p:cNvSpPr>
            <a:spLocks noGrp="1"/>
          </p:cNvSpPr>
          <p:nvPr>
            <p:ph type="sldNum" sz="quarter" idx="4"/>
          </p:nvPr>
        </p:nvSpPr>
        <p:spPr/>
        <p:txBody>
          <a:bodyPr/>
          <a:lstStyle/>
          <a:p>
            <a:fld id="{EBE3AD81-3AD4-9C46-856E-C08CF1183C60}" type="slidenum">
              <a:rPr lang="en-US" kern="0" smtClean="0">
                <a:solidFill>
                  <a:srgbClr val="222B45"/>
                </a:solidFill>
              </a:rPr>
              <a:pPr/>
              <a:t>4</a:t>
            </a:fld>
            <a:endParaRPr lang="en-US" kern="0" dirty="0">
              <a:solidFill>
                <a:srgbClr val="222B45"/>
              </a:solidFill>
            </a:endParaRPr>
          </a:p>
        </p:txBody>
      </p:sp>
      <p:sp>
        <p:nvSpPr>
          <p:cNvPr id="26" name="Text Placeholder 25">
            <a:extLst>
              <a:ext uri="{FF2B5EF4-FFF2-40B4-BE49-F238E27FC236}">
                <a16:creationId xmlns:a16="http://schemas.microsoft.com/office/drawing/2014/main" id="{A83A0355-0CF2-46D8-9430-03016047EB54}"/>
              </a:ext>
            </a:extLst>
          </p:cNvPr>
          <p:cNvSpPr>
            <a:spLocks noGrp="1"/>
          </p:cNvSpPr>
          <p:nvPr>
            <p:ph type="body" sz="quarter" idx="17"/>
          </p:nvPr>
        </p:nvSpPr>
        <p:spPr/>
        <p:txBody>
          <a:bodyPr/>
          <a:lstStyle/>
          <a:p>
            <a:pPr marL="342900" lvl="0" indent="-342900">
              <a:buFont typeface="Arial" panose="020B0604020202020204" pitchFamily="34" charset="0"/>
              <a:buChar char="•"/>
            </a:pPr>
            <a:r>
              <a:rPr lang="en-US" sz="2400" b="1" dirty="0">
                <a:solidFill>
                  <a:schemeClr val="bg1">
                    <a:lumMod val="50000"/>
                  </a:schemeClr>
                </a:solidFill>
                <a:effectLst>
                  <a:glow>
                    <a:srgbClr val="FFFFFF">
                      <a:alpha val="9000"/>
                    </a:srgbClr>
                  </a:glow>
                  <a:reflection endPos="0" dist="50800" dir="5400000" sy="-100000" algn="bl" rotWithShape="0"/>
                </a:effectLst>
              </a:rPr>
              <a:t>DH-convention</a:t>
            </a:r>
            <a:r>
              <a:rPr lang="en-US" sz="2400" b="1" dirty="0">
                <a:solidFill>
                  <a:prstClr val="white"/>
                </a:solidFill>
                <a:effectLst>
                  <a:glow>
                    <a:srgbClr val="FFFFFF">
                      <a:alpha val="9000"/>
                    </a:srgbClr>
                  </a:glow>
                  <a:reflection endPos="0" dist="50800" dir="5400000" sy="-100000" algn="bl" rotWithShape="0"/>
                </a:effectLst>
              </a:rPr>
              <a:t> </a:t>
            </a:r>
            <a:endParaRPr lang="en-US" sz="2400" dirty="0">
              <a:solidFill>
                <a:prstClr val="white"/>
              </a:solidFill>
              <a:effectLst>
                <a:glow>
                  <a:srgbClr val="FFFFFF">
                    <a:alpha val="9000"/>
                  </a:srgbClr>
                </a:glow>
              </a:effectLst>
              <a:ea typeface="Segoe UI Symbol" panose="020B0502040204020203" pitchFamily="34" charset="0"/>
            </a:endParaRPr>
          </a:p>
          <a:p>
            <a:pPr marL="352425" indent="-342900">
              <a:buFont typeface="Arial" panose="020B0604020202020204" pitchFamily="34" charset="0"/>
              <a:buChar char="•"/>
            </a:pPr>
            <a:r>
              <a:rPr lang="en-US" sz="2400" b="1" dirty="0">
                <a:solidFill>
                  <a:prstClr val="white"/>
                </a:solidFill>
                <a:effectLst>
                  <a:glow>
                    <a:srgbClr val="FFFFFF">
                      <a:alpha val="9000"/>
                    </a:srgbClr>
                  </a:glow>
                </a:effectLst>
                <a:ea typeface="Segoe UI Symbol" panose="020B0502040204020203" pitchFamily="34" charset="0"/>
              </a:rPr>
              <a:t>Sim scape simulation</a:t>
            </a:r>
          </a:p>
          <a:p>
            <a:pPr marL="9525"/>
            <a:r>
              <a:rPr lang="en-US" sz="2400" b="1" dirty="0">
                <a:solidFill>
                  <a:prstClr val="white"/>
                </a:solidFill>
                <a:effectLst>
                  <a:glow>
                    <a:srgbClr val="FFFFFF">
                      <a:alpha val="9000"/>
                    </a:srgbClr>
                  </a:glow>
                </a:effectLst>
                <a:ea typeface="Segoe UI Symbol" panose="020B0502040204020203" pitchFamily="34" charset="0"/>
              </a:rPr>
              <a:t>    </a:t>
            </a:r>
            <a:r>
              <a:rPr lang="en-US" sz="2400" dirty="0">
                <a:solidFill>
                  <a:prstClr val="white"/>
                </a:solidFill>
                <a:effectLst>
                  <a:glow>
                    <a:srgbClr val="FFFFFF">
                      <a:alpha val="9000"/>
                    </a:srgbClr>
                  </a:glow>
                </a:effectLst>
                <a:ea typeface="Segoe UI Symbol" panose="020B0502040204020203" pitchFamily="34" charset="0"/>
              </a:rPr>
              <a:t>⬤</a:t>
            </a:r>
            <a:r>
              <a:rPr lang="en-US" sz="2400" b="1" dirty="0">
                <a:solidFill>
                  <a:prstClr val="white"/>
                </a:solidFill>
                <a:effectLst>
                  <a:glow>
                    <a:srgbClr val="FFFFFF">
                      <a:alpha val="9000"/>
                    </a:srgbClr>
                  </a:glow>
                </a:effectLst>
                <a:ea typeface="Segoe UI Symbol" panose="020B0502040204020203" pitchFamily="34" charset="0"/>
              </a:rPr>
              <a:t> </a:t>
            </a:r>
          </a:p>
          <a:p>
            <a:pPr marL="352425" indent="-342900">
              <a:buFont typeface="Arial" panose="020B0604020202020204" pitchFamily="34" charset="0"/>
              <a:buChar char="•"/>
            </a:pPr>
            <a:r>
              <a:rPr lang="en-US" sz="2400" b="1" dirty="0">
                <a:solidFill>
                  <a:schemeClr val="bg1">
                    <a:lumMod val="50000"/>
                  </a:schemeClr>
                </a:solidFill>
                <a:effectLst>
                  <a:glow>
                    <a:srgbClr val="FFFFFF">
                      <a:alpha val="9000"/>
                    </a:srgbClr>
                  </a:glow>
                </a:effectLst>
                <a:ea typeface="Segoe UI Symbol" panose="020B0502040204020203" pitchFamily="34" charset="0"/>
              </a:rPr>
              <a:t>Coppelia sim Simulation</a:t>
            </a:r>
            <a:r>
              <a:rPr lang="en-US" sz="2400" b="1" dirty="0">
                <a:solidFill>
                  <a:prstClr val="white"/>
                </a:solidFill>
                <a:effectLst>
                  <a:glow>
                    <a:srgbClr val="FFFFFF">
                      <a:alpha val="9000"/>
                    </a:srgbClr>
                  </a:glow>
                </a:effectLst>
                <a:ea typeface="Segoe UI Symbol" panose="020B0502040204020203" pitchFamily="34" charset="0"/>
              </a:rPr>
              <a:t>   </a:t>
            </a:r>
            <a:endParaRPr lang="en-US" sz="2400" dirty="0">
              <a:solidFill>
                <a:schemeClr val="bg1">
                  <a:lumMod val="50000"/>
                </a:schemeClr>
              </a:solidFill>
              <a:effectLst>
                <a:glow>
                  <a:srgbClr val="FFFFFF">
                    <a:alpha val="9000"/>
                  </a:srgbClr>
                </a:glow>
                <a:reflection endPos="0" dist="50800" dir="5400000" sy="-100000" algn="bl" rotWithShape="0"/>
              </a:effectLst>
            </a:endParaRP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reflection endPos="0" dist="50800" dir="5400000" sy="-100000" algn="bl" rotWithShape="0"/>
                </a:effectLst>
              </a:rPr>
              <a:t>Hardware Implementations</a:t>
            </a: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reflection endPos="0" dist="50800" dir="5400000" sy="-100000" algn="bl" rotWithShape="0"/>
                </a:effectLst>
              </a:rPr>
              <a:t>Implementations</a:t>
            </a:r>
          </a:p>
          <a:p>
            <a:endParaRPr lang="en-US" dirty="0"/>
          </a:p>
        </p:txBody>
      </p:sp>
      <p:pic>
        <p:nvPicPr>
          <p:cNvPr id="11" name="sim mechanics ">
            <a:hlinkClick r:id="" action="ppaction://media"/>
            <a:extLst>
              <a:ext uri="{FF2B5EF4-FFF2-40B4-BE49-F238E27FC236}">
                <a16:creationId xmlns:a16="http://schemas.microsoft.com/office/drawing/2014/main" id="{BDF9A3D0-EF43-A9FE-92D0-52D153CE635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088492" y="4724400"/>
            <a:ext cx="19912127" cy="6858794"/>
          </a:xfrm>
          <a:prstGeom prst="rect">
            <a:avLst/>
          </a:prstGeom>
        </p:spPr>
      </p:pic>
    </p:spTree>
    <p:extLst>
      <p:ext uri="{BB962C8B-B14F-4D97-AF65-F5344CB8AC3E}">
        <p14:creationId xmlns:p14="http://schemas.microsoft.com/office/powerpoint/2010/main" val="768764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457"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F77130-1963-4696-A80A-9558DD1ED38E}"/>
              </a:ext>
            </a:extLst>
          </p:cNvPr>
          <p:cNvSpPr>
            <a:spLocks noGrp="1"/>
          </p:cNvSpPr>
          <p:nvPr>
            <p:ph type="title"/>
          </p:nvPr>
        </p:nvSpPr>
        <p:spPr>
          <a:xfrm>
            <a:off x="4268740" y="239568"/>
            <a:ext cx="10009112" cy="1302566"/>
          </a:xfrm>
        </p:spPr>
        <p:txBody>
          <a:bodyPr/>
          <a:lstStyle/>
          <a:p>
            <a:r>
              <a:rPr lang="en-US" dirty="0"/>
              <a:t>Motivation</a:t>
            </a:r>
          </a:p>
        </p:txBody>
      </p:sp>
      <p:sp>
        <p:nvSpPr>
          <p:cNvPr id="5" name="Date Placeholder 4">
            <a:extLst>
              <a:ext uri="{FF2B5EF4-FFF2-40B4-BE49-F238E27FC236}">
                <a16:creationId xmlns:a16="http://schemas.microsoft.com/office/drawing/2014/main" id="{E0131478-DE45-491C-A5CB-AFF33CCB291A}"/>
              </a:ext>
            </a:extLst>
          </p:cNvPr>
          <p:cNvSpPr>
            <a:spLocks noGrp="1"/>
          </p:cNvSpPr>
          <p:nvPr>
            <p:ph type="dt" sz="half" idx="2"/>
          </p:nvPr>
        </p:nvSpPr>
        <p:spPr/>
        <p:txBody>
          <a:bodyPr/>
          <a:lstStyle/>
          <a:p>
            <a:fld id="{619295C4-6CE5-4CA7-994E-FCFE46DDC137}" type="datetime2">
              <a:rPr lang="en-US" kern="0" smtClean="0">
                <a:solidFill>
                  <a:srgbClr val="222B45"/>
                </a:solidFill>
              </a:rPr>
              <a:t>Wednesday, December 11, 2024</a:t>
            </a:fld>
            <a:endParaRPr lang="en-US" kern="0" dirty="0">
              <a:solidFill>
                <a:srgbClr val="222B45"/>
              </a:solidFill>
            </a:endParaRPr>
          </a:p>
        </p:txBody>
      </p:sp>
      <p:sp>
        <p:nvSpPr>
          <p:cNvPr id="7" name="Slide Number Placeholder 6">
            <a:extLst>
              <a:ext uri="{FF2B5EF4-FFF2-40B4-BE49-F238E27FC236}">
                <a16:creationId xmlns:a16="http://schemas.microsoft.com/office/drawing/2014/main" id="{454DA2A2-8FBA-490F-B82C-0B27764841C7}"/>
              </a:ext>
            </a:extLst>
          </p:cNvPr>
          <p:cNvSpPr>
            <a:spLocks noGrp="1"/>
          </p:cNvSpPr>
          <p:nvPr>
            <p:ph type="sldNum" sz="quarter" idx="4"/>
          </p:nvPr>
        </p:nvSpPr>
        <p:spPr/>
        <p:txBody>
          <a:bodyPr/>
          <a:lstStyle/>
          <a:p>
            <a:fld id="{EBE3AD81-3AD4-9C46-856E-C08CF1183C60}" type="slidenum">
              <a:rPr lang="en-US" kern="0" smtClean="0">
                <a:solidFill>
                  <a:srgbClr val="222B45"/>
                </a:solidFill>
              </a:rPr>
              <a:pPr/>
              <a:t>5</a:t>
            </a:fld>
            <a:endParaRPr lang="en-US" kern="0" dirty="0">
              <a:solidFill>
                <a:srgbClr val="222B45"/>
              </a:solidFill>
            </a:endParaRPr>
          </a:p>
        </p:txBody>
      </p:sp>
      <p:sp>
        <p:nvSpPr>
          <p:cNvPr id="8" name="Text Placeholder 7">
            <a:extLst>
              <a:ext uri="{FF2B5EF4-FFF2-40B4-BE49-F238E27FC236}">
                <a16:creationId xmlns:a16="http://schemas.microsoft.com/office/drawing/2014/main" id="{D4FFA872-B590-403E-A346-2AC264CC280D}"/>
              </a:ext>
            </a:extLst>
          </p:cNvPr>
          <p:cNvSpPr>
            <a:spLocks noGrp="1"/>
          </p:cNvSpPr>
          <p:nvPr>
            <p:ph type="body" sz="quarter" idx="17"/>
          </p:nvPr>
        </p:nvSpPr>
        <p:spPr/>
        <p:txBody>
          <a:bodyPr/>
          <a:lstStyle/>
          <a:p>
            <a:pPr marL="342900" lvl="0" indent="-342900">
              <a:buFont typeface="Arial" panose="020B0604020202020204" pitchFamily="34" charset="0"/>
              <a:buChar char="•"/>
            </a:pPr>
            <a:r>
              <a:rPr lang="en-US" sz="2400" b="1" dirty="0">
                <a:solidFill>
                  <a:schemeClr val="bg1">
                    <a:lumMod val="50000"/>
                  </a:schemeClr>
                </a:solidFill>
                <a:effectLst>
                  <a:glow>
                    <a:srgbClr val="FFFFFF">
                      <a:alpha val="9000"/>
                    </a:srgbClr>
                  </a:glow>
                  <a:reflection endPos="0" dist="50800" dir="5400000" sy="-100000" algn="bl" rotWithShape="0"/>
                </a:effectLst>
              </a:rPr>
              <a:t>DH-convention</a:t>
            </a:r>
            <a:r>
              <a:rPr lang="en-US" sz="2400" b="1" dirty="0">
                <a:solidFill>
                  <a:prstClr val="white"/>
                </a:solidFill>
                <a:effectLst>
                  <a:glow>
                    <a:srgbClr val="FFFFFF">
                      <a:alpha val="9000"/>
                    </a:srgbClr>
                  </a:glow>
                  <a:reflection endPos="0" dist="50800" dir="5400000" sy="-100000" algn="bl" rotWithShape="0"/>
                </a:effectLst>
              </a:rPr>
              <a:t> </a:t>
            </a:r>
            <a:endParaRPr lang="en-US" sz="2400" dirty="0">
              <a:solidFill>
                <a:prstClr val="white"/>
              </a:solidFill>
              <a:effectLst>
                <a:glow>
                  <a:srgbClr val="FFFFFF">
                    <a:alpha val="9000"/>
                  </a:srgbClr>
                </a:glow>
              </a:effectLst>
              <a:ea typeface="Segoe UI Symbol" panose="020B0502040204020203" pitchFamily="34" charset="0"/>
            </a:endParaRP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effectLst>
                <a:ea typeface="Segoe UI Symbol" panose="020B0502040204020203" pitchFamily="34" charset="0"/>
              </a:rPr>
              <a:t>Sim scape simulation</a:t>
            </a:r>
          </a:p>
          <a:p>
            <a:pPr marL="352425" indent="-342900">
              <a:buFont typeface="Arial" panose="020B0604020202020204" pitchFamily="34" charset="0"/>
              <a:buChar char="•"/>
            </a:pPr>
            <a:r>
              <a:rPr lang="en-US" sz="2400" b="1" dirty="0">
                <a:solidFill>
                  <a:schemeClr val="bg1"/>
                </a:solidFill>
                <a:effectLst>
                  <a:glow>
                    <a:srgbClr val="FFFFFF">
                      <a:alpha val="9000"/>
                    </a:srgbClr>
                  </a:glow>
                </a:effectLst>
                <a:ea typeface="Segoe UI Symbol" panose="020B0502040204020203" pitchFamily="34" charset="0"/>
              </a:rPr>
              <a:t>Coppelia sim simulation</a:t>
            </a:r>
            <a:r>
              <a:rPr lang="en-US" sz="2400" dirty="0">
                <a:solidFill>
                  <a:schemeClr val="bg1">
                    <a:lumMod val="50000"/>
                  </a:schemeClr>
                </a:solidFill>
                <a:effectLst>
                  <a:glow>
                    <a:srgbClr val="FFFFFF">
                      <a:alpha val="9000"/>
                    </a:srgbClr>
                  </a:glow>
                </a:effectLst>
                <a:ea typeface="Segoe UI Symbol" panose="020B0502040204020203" pitchFamily="34" charset="0"/>
              </a:rPr>
              <a:t>    </a:t>
            </a:r>
          </a:p>
          <a:p>
            <a:pPr marL="352425" indent="-342900">
              <a:buFont typeface="Arial" panose="020B0604020202020204" pitchFamily="34" charset="0"/>
              <a:buChar char="•"/>
            </a:pPr>
            <a:r>
              <a:rPr lang="en-US" sz="2400" dirty="0">
                <a:solidFill>
                  <a:prstClr val="white"/>
                </a:solidFill>
                <a:effectLst>
                  <a:glow>
                    <a:srgbClr val="FFFFFF">
                      <a:alpha val="9000"/>
                    </a:srgbClr>
                  </a:glow>
                </a:effectLst>
                <a:ea typeface="Segoe UI Symbol" panose="020B0502040204020203" pitchFamily="34" charset="0"/>
              </a:rPr>
              <a:t>⬤</a:t>
            </a: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effectLst>
                <a:ea typeface="Segoe UI Symbol" panose="020B0502040204020203" pitchFamily="34" charset="0"/>
              </a:rPr>
              <a:t>Hardware implementation</a:t>
            </a:r>
          </a:p>
          <a:p>
            <a:pPr marL="352425" indent="-342900">
              <a:buFont typeface="Arial" panose="020B0604020202020204" pitchFamily="34" charset="0"/>
              <a:buChar char="•"/>
            </a:pPr>
            <a:r>
              <a:rPr lang="en-US" sz="2400" dirty="0" err="1">
                <a:solidFill>
                  <a:schemeClr val="bg1">
                    <a:lumMod val="50000"/>
                  </a:schemeClr>
                </a:solidFill>
                <a:effectLst>
                  <a:glow>
                    <a:srgbClr val="FFFFFF">
                      <a:alpha val="9000"/>
                    </a:srgbClr>
                  </a:glow>
                </a:effectLst>
                <a:ea typeface="Segoe UI Symbol" panose="020B0502040204020203" pitchFamily="34" charset="0"/>
              </a:rPr>
              <a:t>Implemenattions</a:t>
            </a:r>
            <a:endParaRPr lang="en-US" sz="2400" dirty="0">
              <a:solidFill>
                <a:schemeClr val="bg1">
                  <a:lumMod val="50000"/>
                </a:schemeClr>
              </a:solidFill>
              <a:effectLst>
                <a:glow>
                  <a:srgbClr val="FFFFFF">
                    <a:alpha val="9000"/>
                  </a:srgbClr>
                </a:glow>
              </a:effectLst>
              <a:ea typeface="Segoe UI Symbol" panose="020B0502040204020203" pitchFamily="34" charset="0"/>
            </a:endParaRPr>
          </a:p>
          <a:p>
            <a:pPr marL="352425" indent="-342900">
              <a:buFont typeface="Arial" panose="020B0604020202020204" pitchFamily="34" charset="0"/>
              <a:buChar char="•"/>
            </a:pPr>
            <a:endParaRPr lang="en-US" sz="2400" dirty="0">
              <a:solidFill>
                <a:prstClr val="white"/>
              </a:solidFill>
              <a:effectLst>
                <a:glow>
                  <a:srgbClr val="FFFFFF">
                    <a:alpha val="9000"/>
                  </a:srgbClr>
                </a:glow>
              </a:effectLst>
              <a:ea typeface="Segoe UI Symbol" panose="020B0502040204020203" pitchFamily="34" charset="0"/>
            </a:endParaRPr>
          </a:p>
          <a:p>
            <a:pPr marL="352425" indent="-342900">
              <a:buFont typeface="Arial" panose="020B0604020202020204" pitchFamily="34" charset="0"/>
              <a:buChar char="•"/>
            </a:pPr>
            <a:endParaRPr lang="en-US" sz="2400" dirty="0">
              <a:solidFill>
                <a:prstClr val="white"/>
              </a:solidFill>
              <a:effectLst>
                <a:glow>
                  <a:srgbClr val="FFFFFF">
                    <a:alpha val="9000"/>
                  </a:srgbClr>
                </a:glow>
              </a:effectLst>
              <a:ea typeface="Segoe UI Symbol" panose="020B0502040204020203" pitchFamily="34" charset="0"/>
            </a:endParaRPr>
          </a:p>
          <a:p>
            <a:pPr marL="9525"/>
            <a:endParaRPr lang="en-US" sz="2400" dirty="0">
              <a:solidFill>
                <a:prstClr val="white"/>
              </a:solidFill>
              <a:effectLst>
                <a:glow>
                  <a:srgbClr val="FFFFFF">
                    <a:alpha val="9000"/>
                  </a:srgbClr>
                </a:glow>
              </a:effectLst>
              <a:ea typeface="Segoe UI Symbol" panose="020B0502040204020203" pitchFamily="34" charset="0"/>
            </a:endParaRPr>
          </a:p>
          <a:p>
            <a:pPr marL="9525"/>
            <a:endParaRPr lang="en-US" sz="2400" dirty="0">
              <a:solidFill>
                <a:prstClr val="white">
                  <a:lumMod val="50000"/>
                </a:prstClr>
              </a:solidFill>
              <a:effectLst>
                <a:glow>
                  <a:srgbClr val="FFFFFF">
                    <a:alpha val="9000"/>
                  </a:srgbClr>
                </a:glow>
                <a:reflection endPos="0" dist="50800" dir="5400000" sy="-100000" algn="bl" rotWithShape="0"/>
              </a:effectLst>
            </a:endParaRPr>
          </a:p>
          <a:p>
            <a:pPr marL="352425" indent="-342900">
              <a:buFont typeface="Arial" panose="020B0604020202020204" pitchFamily="34" charset="0"/>
              <a:buChar char="•"/>
            </a:pPr>
            <a:endParaRPr lang="en-US" sz="2400" dirty="0">
              <a:solidFill>
                <a:prstClr val="white">
                  <a:lumMod val="50000"/>
                </a:prstClr>
              </a:solidFill>
              <a:effectLst>
                <a:glow>
                  <a:srgbClr val="FFFFFF">
                    <a:alpha val="9000"/>
                  </a:srgbClr>
                </a:glow>
                <a:reflection endPos="0" dist="50800" dir="5400000" sy="-100000" algn="bl" rotWithShape="0"/>
              </a:effectLst>
            </a:endParaRPr>
          </a:p>
          <a:p>
            <a:pPr marL="336550" lvl="0"/>
            <a:endParaRPr lang="en-US" sz="2400" dirty="0">
              <a:solidFill>
                <a:prstClr val="white"/>
              </a:solidFill>
              <a:effectLst>
                <a:glow>
                  <a:srgbClr val="FFFFFF">
                    <a:alpha val="9000"/>
                  </a:srgbClr>
                </a:glow>
              </a:effectLst>
              <a:ea typeface="Segoe UI Symbol" panose="020B0502040204020203" pitchFamily="34" charset="0"/>
            </a:endParaRPr>
          </a:p>
        </p:txBody>
      </p:sp>
      <p:sp>
        <p:nvSpPr>
          <p:cNvPr id="18" name="Rectangle 17">
            <a:extLst>
              <a:ext uri="{FF2B5EF4-FFF2-40B4-BE49-F238E27FC236}">
                <a16:creationId xmlns:a16="http://schemas.microsoft.com/office/drawing/2014/main" id="{79C8839D-654B-4AEC-BC95-EA68DEC1BEF2}"/>
              </a:ext>
            </a:extLst>
          </p:cNvPr>
          <p:cNvSpPr/>
          <p:nvPr/>
        </p:nvSpPr>
        <p:spPr>
          <a:xfrm>
            <a:off x="4268739" y="2625112"/>
            <a:ext cx="9144000" cy="707886"/>
          </a:xfrm>
          <a:prstGeom prst="rect">
            <a:avLst/>
          </a:prstGeom>
        </p:spPr>
        <p:txBody>
          <a:bodyPr wrap="square">
            <a:spAutoFit/>
          </a:bodyPr>
          <a:lstStyle/>
          <a:p>
            <a:r>
              <a:rPr lang="en-US" sz="4000" b="1" dirty="0">
                <a:solidFill>
                  <a:srgbClr val="002060"/>
                </a:solidFill>
                <a:latin typeface="Lato Black"/>
              </a:rPr>
              <a:t>Coppelia sim simulation </a:t>
            </a:r>
          </a:p>
        </p:txBody>
      </p:sp>
      <p:pic>
        <p:nvPicPr>
          <p:cNvPr id="9" name="Coppelia sim ">
            <a:hlinkClick r:id="" action="ppaction://media"/>
            <a:extLst>
              <a:ext uri="{FF2B5EF4-FFF2-40B4-BE49-F238E27FC236}">
                <a16:creationId xmlns:a16="http://schemas.microsoft.com/office/drawing/2014/main" id="{699A0DEE-9DA9-4175-062D-878145A7CEB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827235" y="3734594"/>
            <a:ext cx="20325784" cy="8001000"/>
          </a:xfrm>
          <a:prstGeom prst="rect">
            <a:avLst/>
          </a:prstGeom>
        </p:spPr>
      </p:pic>
    </p:spTree>
    <p:extLst>
      <p:ext uri="{BB962C8B-B14F-4D97-AF65-F5344CB8AC3E}">
        <p14:creationId xmlns:p14="http://schemas.microsoft.com/office/powerpoint/2010/main" val="15514643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9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F77130-1963-4696-A80A-9558DD1ED38E}"/>
              </a:ext>
            </a:extLst>
          </p:cNvPr>
          <p:cNvSpPr>
            <a:spLocks noGrp="1"/>
          </p:cNvSpPr>
          <p:nvPr>
            <p:ph type="title"/>
          </p:nvPr>
        </p:nvSpPr>
        <p:spPr>
          <a:xfrm>
            <a:off x="4268740" y="239568"/>
            <a:ext cx="10009112" cy="1302566"/>
          </a:xfrm>
        </p:spPr>
        <p:txBody>
          <a:bodyPr/>
          <a:lstStyle/>
          <a:p>
            <a:r>
              <a:rPr lang="en-US" dirty="0"/>
              <a:t>Motivation</a:t>
            </a:r>
          </a:p>
        </p:txBody>
      </p:sp>
      <p:sp>
        <p:nvSpPr>
          <p:cNvPr id="5" name="Date Placeholder 4">
            <a:extLst>
              <a:ext uri="{FF2B5EF4-FFF2-40B4-BE49-F238E27FC236}">
                <a16:creationId xmlns:a16="http://schemas.microsoft.com/office/drawing/2014/main" id="{E0131478-DE45-491C-A5CB-AFF33CCB291A}"/>
              </a:ext>
            </a:extLst>
          </p:cNvPr>
          <p:cNvSpPr>
            <a:spLocks noGrp="1"/>
          </p:cNvSpPr>
          <p:nvPr>
            <p:ph type="dt" sz="half" idx="2"/>
          </p:nvPr>
        </p:nvSpPr>
        <p:spPr/>
        <p:txBody>
          <a:bodyPr/>
          <a:lstStyle/>
          <a:p>
            <a:fld id="{619295C4-6CE5-4CA7-994E-FCFE46DDC137}" type="datetime2">
              <a:rPr lang="en-US" kern="0" smtClean="0">
                <a:solidFill>
                  <a:srgbClr val="222B45"/>
                </a:solidFill>
              </a:rPr>
              <a:t>Wednesday, December 11, 2024</a:t>
            </a:fld>
            <a:endParaRPr lang="en-US" kern="0" dirty="0">
              <a:solidFill>
                <a:srgbClr val="222B45"/>
              </a:solidFill>
            </a:endParaRPr>
          </a:p>
        </p:txBody>
      </p:sp>
      <p:sp>
        <p:nvSpPr>
          <p:cNvPr id="7" name="Slide Number Placeholder 6">
            <a:extLst>
              <a:ext uri="{FF2B5EF4-FFF2-40B4-BE49-F238E27FC236}">
                <a16:creationId xmlns:a16="http://schemas.microsoft.com/office/drawing/2014/main" id="{454DA2A2-8FBA-490F-B82C-0B27764841C7}"/>
              </a:ext>
            </a:extLst>
          </p:cNvPr>
          <p:cNvSpPr>
            <a:spLocks noGrp="1"/>
          </p:cNvSpPr>
          <p:nvPr>
            <p:ph type="sldNum" sz="quarter" idx="4"/>
          </p:nvPr>
        </p:nvSpPr>
        <p:spPr/>
        <p:txBody>
          <a:bodyPr/>
          <a:lstStyle/>
          <a:p>
            <a:fld id="{EBE3AD81-3AD4-9C46-856E-C08CF1183C60}" type="slidenum">
              <a:rPr lang="en-US" kern="0" smtClean="0">
                <a:solidFill>
                  <a:srgbClr val="222B45"/>
                </a:solidFill>
              </a:rPr>
              <a:pPr/>
              <a:t>6</a:t>
            </a:fld>
            <a:endParaRPr lang="en-US" kern="0" dirty="0">
              <a:solidFill>
                <a:srgbClr val="222B45"/>
              </a:solidFill>
            </a:endParaRPr>
          </a:p>
        </p:txBody>
      </p:sp>
      <p:sp>
        <p:nvSpPr>
          <p:cNvPr id="8" name="Text Placeholder 7">
            <a:extLst>
              <a:ext uri="{FF2B5EF4-FFF2-40B4-BE49-F238E27FC236}">
                <a16:creationId xmlns:a16="http://schemas.microsoft.com/office/drawing/2014/main" id="{D4FFA872-B590-403E-A346-2AC264CC280D}"/>
              </a:ext>
            </a:extLst>
          </p:cNvPr>
          <p:cNvSpPr>
            <a:spLocks noGrp="1"/>
          </p:cNvSpPr>
          <p:nvPr>
            <p:ph type="body" sz="quarter" idx="17"/>
          </p:nvPr>
        </p:nvSpPr>
        <p:spPr/>
        <p:txBody>
          <a:bodyPr/>
          <a:lstStyle/>
          <a:p>
            <a:pPr marL="342900" lvl="0" indent="-342900">
              <a:buFont typeface="Arial" panose="020B0604020202020204" pitchFamily="34" charset="0"/>
              <a:buChar char="•"/>
            </a:pPr>
            <a:r>
              <a:rPr lang="en-US" sz="2400" b="1" dirty="0">
                <a:solidFill>
                  <a:schemeClr val="bg1">
                    <a:lumMod val="50000"/>
                  </a:schemeClr>
                </a:solidFill>
                <a:effectLst>
                  <a:glow>
                    <a:srgbClr val="FFFFFF">
                      <a:alpha val="9000"/>
                    </a:srgbClr>
                  </a:glow>
                  <a:reflection endPos="0" dist="50800" dir="5400000" sy="-100000" algn="bl" rotWithShape="0"/>
                </a:effectLst>
              </a:rPr>
              <a:t>DH-convention</a:t>
            </a:r>
            <a:r>
              <a:rPr lang="en-US" sz="2400" b="1" dirty="0">
                <a:solidFill>
                  <a:prstClr val="white"/>
                </a:solidFill>
                <a:effectLst>
                  <a:glow>
                    <a:srgbClr val="FFFFFF">
                      <a:alpha val="9000"/>
                    </a:srgbClr>
                  </a:glow>
                  <a:reflection endPos="0" dist="50800" dir="5400000" sy="-100000" algn="bl" rotWithShape="0"/>
                </a:effectLst>
              </a:rPr>
              <a:t> </a:t>
            </a:r>
            <a:endParaRPr lang="en-US" sz="2400" dirty="0">
              <a:solidFill>
                <a:prstClr val="white"/>
              </a:solidFill>
              <a:effectLst>
                <a:glow>
                  <a:srgbClr val="FFFFFF">
                    <a:alpha val="9000"/>
                  </a:srgbClr>
                </a:glow>
              </a:effectLst>
              <a:ea typeface="Segoe UI Symbol" panose="020B0502040204020203" pitchFamily="34" charset="0"/>
            </a:endParaRP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effectLst>
                <a:ea typeface="Segoe UI Symbol" panose="020B0502040204020203" pitchFamily="34" charset="0"/>
              </a:rPr>
              <a:t>Sim scape simulation</a:t>
            </a: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effectLst>
                <a:ea typeface="Segoe UI Symbol" panose="020B0502040204020203" pitchFamily="34" charset="0"/>
              </a:rPr>
              <a:t>Coppelia sim simulation</a:t>
            </a:r>
          </a:p>
          <a:p>
            <a:pPr marL="352425" indent="-342900">
              <a:buFont typeface="Arial" panose="020B0604020202020204" pitchFamily="34" charset="0"/>
              <a:buChar char="•"/>
            </a:pPr>
            <a:r>
              <a:rPr lang="en-US" sz="2400" b="1" dirty="0">
                <a:solidFill>
                  <a:prstClr val="white"/>
                </a:solidFill>
                <a:effectLst>
                  <a:glow>
                    <a:srgbClr val="FFFFFF">
                      <a:alpha val="9000"/>
                    </a:srgbClr>
                  </a:glow>
                </a:effectLst>
                <a:ea typeface="Segoe UI Symbol" panose="020B0502040204020203" pitchFamily="34" charset="0"/>
              </a:rPr>
              <a:t>Hardware implementation</a:t>
            </a:r>
          </a:p>
          <a:p>
            <a:pPr marL="9525"/>
            <a:r>
              <a:rPr lang="en-US" sz="2400" b="1" dirty="0">
                <a:solidFill>
                  <a:prstClr val="white"/>
                </a:solidFill>
                <a:effectLst>
                  <a:glow>
                    <a:srgbClr val="FFFFFF">
                      <a:alpha val="9000"/>
                    </a:srgbClr>
                  </a:glow>
                </a:effectLst>
                <a:ea typeface="Segoe UI Symbol" panose="020B0502040204020203" pitchFamily="34" charset="0"/>
              </a:rPr>
              <a:t>     </a:t>
            </a:r>
            <a:r>
              <a:rPr lang="en-US" sz="2400" dirty="0">
                <a:solidFill>
                  <a:prstClr val="white"/>
                </a:solidFill>
                <a:effectLst>
                  <a:glow>
                    <a:srgbClr val="FFFFFF">
                      <a:alpha val="9000"/>
                    </a:srgbClr>
                  </a:glow>
                </a:effectLst>
                <a:ea typeface="Segoe UI Symbol" panose="020B0502040204020203" pitchFamily="34" charset="0"/>
              </a:rPr>
              <a:t>⬤</a:t>
            </a:r>
            <a:r>
              <a:rPr lang="en-US" sz="2400" b="1" dirty="0">
                <a:solidFill>
                  <a:prstClr val="white"/>
                </a:solidFill>
                <a:effectLst>
                  <a:glow>
                    <a:srgbClr val="FFFFFF">
                      <a:alpha val="9000"/>
                    </a:srgbClr>
                  </a:glow>
                </a:effectLst>
                <a:ea typeface="Segoe UI Symbol" panose="020B0502040204020203" pitchFamily="34" charset="0"/>
              </a:rPr>
              <a:t> </a:t>
            </a: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effectLst>
                <a:ea typeface="Segoe UI Symbol" panose="020B0502040204020203" pitchFamily="34" charset="0"/>
              </a:rPr>
              <a:t>Implementations</a:t>
            </a:r>
          </a:p>
          <a:p>
            <a:pPr marL="9525"/>
            <a:r>
              <a:rPr lang="en-US" sz="2400" dirty="0">
                <a:solidFill>
                  <a:prstClr val="white"/>
                </a:solidFill>
                <a:effectLst>
                  <a:glow>
                    <a:srgbClr val="FFFFFF">
                      <a:alpha val="9000"/>
                    </a:srgbClr>
                  </a:glow>
                </a:effectLst>
                <a:ea typeface="Segoe UI Symbol" panose="020B0502040204020203" pitchFamily="34" charset="0"/>
              </a:rPr>
              <a:t>    </a:t>
            </a:r>
            <a:endParaRPr lang="en-US" sz="2400" dirty="0">
              <a:solidFill>
                <a:prstClr val="white">
                  <a:lumMod val="50000"/>
                </a:prstClr>
              </a:solidFill>
              <a:effectLst>
                <a:glow>
                  <a:srgbClr val="FFFFFF">
                    <a:alpha val="9000"/>
                  </a:srgbClr>
                </a:glow>
                <a:reflection endPos="0" dist="50800" dir="5400000" sy="-100000" algn="bl" rotWithShape="0"/>
              </a:effectLst>
            </a:endParaRPr>
          </a:p>
          <a:p>
            <a:pPr marL="336550" lvl="0"/>
            <a:endParaRPr lang="en-US" sz="2400" dirty="0">
              <a:solidFill>
                <a:prstClr val="white"/>
              </a:solidFill>
              <a:effectLst>
                <a:glow>
                  <a:srgbClr val="FFFFFF">
                    <a:alpha val="9000"/>
                  </a:srgbClr>
                </a:glow>
              </a:effectLst>
              <a:ea typeface="Segoe UI Symbol" panose="020B0502040204020203" pitchFamily="34" charset="0"/>
            </a:endParaRPr>
          </a:p>
        </p:txBody>
      </p:sp>
      <p:sp>
        <p:nvSpPr>
          <p:cNvPr id="18" name="Rectangle 17">
            <a:extLst>
              <a:ext uri="{FF2B5EF4-FFF2-40B4-BE49-F238E27FC236}">
                <a16:creationId xmlns:a16="http://schemas.microsoft.com/office/drawing/2014/main" id="{79C8839D-654B-4AEC-BC95-EA68DEC1BEF2}"/>
              </a:ext>
            </a:extLst>
          </p:cNvPr>
          <p:cNvSpPr/>
          <p:nvPr/>
        </p:nvSpPr>
        <p:spPr>
          <a:xfrm>
            <a:off x="4268739" y="2625112"/>
            <a:ext cx="9144000" cy="707886"/>
          </a:xfrm>
          <a:prstGeom prst="rect">
            <a:avLst/>
          </a:prstGeom>
        </p:spPr>
        <p:txBody>
          <a:bodyPr wrap="square">
            <a:spAutoFit/>
          </a:bodyPr>
          <a:lstStyle/>
          <a:p>
            <a:r>
              <a:rPr lang="en-US" sz="4000" b="1" dirty="0">
                <a:solidFill>
                  <a:srgbClr val="002060"/>
                </a:solidFill>
                <a:latin typeface="Lato Black"/>
              </a:rPr>
              <a:t>Hardware implementation </a:t>
            </a:r>
          </a:p>
        </p:txBody>
      </p:sp>
      <p:pic>
        <p:nvPicPr>
          <p:cNvPr id="2" name="hardware2">
            <a:hlinkClick r:id="" action="ppaction://media"/>
            <a:extLst>
              <a:ext uri="{FF2B5EF4-FFF2-40B4-BE49-F238E27FC236}">
                <a16:creationId xmlns:a16="http://schemas.microsoft.com/office/drawing/2014/main" id="{FF8D1F5A-391C-6750-EB52-963D03684A79}"/>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727010" y="4039392"/>
            <a:ext cx="8227457" cy="7643310"/>
          </a:xfrm>
          <a:prstGeom prst="rect">
            <a:avLst/>
          </a:prstGeom>
        </p:spPr>
      </p:pic>
      <p:pic>
        <p:nvPicPr>
          <p:cNvPr id="3" name="hardware ">
            <a:hlinkClick r:id="" action="ppaction://media"/>
            <a:extLst>
              <a:ext uri="{FF2B5EF4-FFF2-40B4-BE49-F238E27FC236}">
                <a16:creationId xmlns:a16="http://schemas.microsoft.com/office/drawing/2014/main" id="{802F9DB5-1BC4-1AB5-1A77-A1391EDCBBCB}"/>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4052777" y="4039392"/>
            <a:ext cx="9680198" cy="7643309"/>
          </a:xfrm>
          <a:prstGeom prst="rect">
            <a:avLst/>
          </a:prstGeom>
        </p:spPr>
      </p:pic>
    </p:spTree>
    <p:extLst>
      <p:ext uri="{BB962C8B-B14F-4D97-AF65-F5344CB8AC3E}">
        <p14:creationId xmlns:p14="http://schemas.microsoft.com/office/powerpoint/2010/main" val="2472453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33"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69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seq concurrent="1" nextAc="seek">
              <p:cTn id="18" restart="whenNotActive" fill="hold" evtFilter="cancelBubble" nodeType="interactiveSeq">
                <p:stCondLst>
                  <p:cond evt="onClick" delay="0">
                    <p:tgtEl>
                      <p:spTgt spid="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F77130-1963-4696-A80A-9558DD1ED38E}"/>
              </a:ext>
            </a:extLst>
          </p:cNvPr>
          <p:cNvSpPr>
            <a:spLocks noGrp="1"/>
          </p:cNvSpPr>
          <p:nvPr>
            <p:ph type="title"/>
          </p:nvPr>
        </p:nvSpPr>
        <p:spPr>
          <a:xfrm>
            <a:off x="4268740" y="239568"/>
            <a:ext cx="10009112" cy="1302566"/>
          </a:xfrm>
        </p:spPr>
        <p:txBody>
          <a:bodyPr/>
          <a:lstStyle/>
          <a:p>
            <a:r>
              <a:rPr lang="en-US" dirty="0"/>
              <a:t>Motivation</a:t>
            </a:r>
          </a:p>
        </p:txBody>
      </p:sp>
      <p:sp>
        <p:nvSpPr>
          <p:cNvPr id="5" name="Date Placeholder 4">
            <a:extLst>
              <a:ext uri="{FF2B5EF4-FFF2-40B4-BE49-F238E27FC236}">
                <a16:creationId xmlns:a16="http://schemas.microsoft.com/office/drawing/2014/main" id="{E0131478-DE45-491C-A5CB-AFF33CCB291A}"/>
              </a:ext>
            </a:extLst>
          </p:cNvPr>
          <p:cNvSpPr>
            <a:spLocks noGrp="1"/>
          </p:cNvSpPr>
          <p:nvPr>
            <p:ph type="dt" sz="half" idx="2"/>
          </p:nvPr>
        </p:nvSpPr>
        <p:spPr/>
        <p:txBody>
          <a:bodyPr/>
          <a:lstStyle/>
          <a:p>
            <a:fld id="{619295C4-6CE5-4CA7-994E-FCFE46DDC137}" type="datetime2">
              <a:rPr lang="en-US" kern="0" smtClean="0">
                <a:solidFill>
                  <a:srgbClr val="222B45"/>
                </a:solidFill>
              </a:rPr>
              <a:t>Wednesday, December 11, 2024</a:t>
            </a:fld>
            <a:endParaRPr lang="en-US" kern="0" dirty="0">
              <a:solidFill>
                <a:srgbClr val="222B45"/>
              </a:solidFill>
            </a:endParaRPr>
          </a:p>
        </p:txBody>
      </p:sp>
      <p:sp>
        <p:nvSpPr>
          <p:cNvPr id="7" name="Slide Number Placeholder 6">
            <a:extLst>
              <a:ext uri="{FF2B5EF4-FFF2-40B4-BE49-F238E27FC236}">
                <a16:creationId xmlns:a16="http://schemas.microsoft.com/office/drawing/2014/main" id="{454DA2A2-8FBA-490F-B82C-0B27764841C7}"/>
              </a:ext>
            </a:extLst>
          </p:cNvPr>
          <p:cNvSpPr>
            <a:spLocks noGrp="1"/>
          </p:cNvSpPr>
          <p:nvPr>
            <p:ph type="sldNum" sz="quarter" idx="4"/>
          </p:nvPr>
        </p:nvSpPr>
        <p:spPr/>
        <p:txBody>
          <a:bodyPr/>
          <a:lstStyle/>
          <a:p>
            <a:fld id="{EBE3AD81-3AD4-9C46-856E-C08CF1183C60}" type="slidenum">
              <a:rPr lang="en-US" kern="0" smtClean="0">
                <a:solidFill>
                  <a:srgbClr val="222B45"/>
                </a:solidFill>
              </a:rPr>
              <a:pPr/>
              <a:t>7</a:t>
            </a:fld>
            <a:endParaRPr lang="en-US" kern="0" dirty="0">
              <a:solidFill>
                <a:srgbClr val="222B45"/>
              </a:solidFill>
            </a:endParaRPr>
          </a:p>
        </p:txBody>
      </p:sp>
      <p:sp>
        <p:nvSpPr>
          <p:cNvPr id="8" name="Text Placeholder 7">
            <a:extLst>
              <a:ext uri="{FF2B5EF4-FFF2-40B4-BE49-F238E27FC236}">
                <a16:creationId xmlns:a16="http://schemas.microsoft.com/office/drawing/2014/main" id="{D4FFA872-B590-403E-A346-2AC264CC280D}"/>
              </a:ext>
            </a:extLst>
          </p:cNvPr>
          <p:cNvSpPr>
            <a:spLocks noGrp="1"/>
          </p:cNvSpPr>
          <p:nvPr>
            <p:ph type="body" sz="quarter" idx="17"/>
          </p:nvPr>
        </p:nvSpPr>
        <p:spPr/>
        <p:txBody>
          <a:bodyPr/>
          <a:lstStyle/>
          <a:p>
            <a:pPr marL="342900" lvl="0" indent="-342900">
              <a:buFont typeface="Arial" panose="020B0604020202020204" pitchFamily="34" charset="0"/>
              <a:buChar char="•"/>
            </a:pPr>
            <a:r>
              <a:rPr lang="en-US" sz="2400" b="1" dirty="0">
                <a:solidFill>
                  <a:schemeClr val="bg1">
                    <a:lumMod val="50000"/>
                  </a:schemeClr>
                </a:solidFill>
                <a:effectLst>
                  <a:glow>
                    <a:srgbClr val="FFFFFF">
                      <a:alpha val="9000"/>
                    </a:srgbClr>
                  </a:glow>
                  <a:reflection endPos="0" dist="50800" dir="5400000" sy="-100000" algn="bl" rotWithShape="0"/>
                </a:effectLst>
              </a:rPr>
              <a:t>DH-convention</a:t>
            </a:r>
            <a:r>
              <a:rPr lang="en-US" sz="2400" b="1" dirty="0">
                <a:solidFill>
                  <a:prstClr val="white"/>
                </a:solidFill>
                <a:effectLst>
                  <a:glow>
                    <a:srgbClr val="FFFFFF">
                      <a:alpha val="9000"/>
                    </a:srgbClr>
                  </a:glow>
                  <a:reflection endPos="0" dist="50800" dir="5400000" sy="-100000" algn="bl" rotWithShape="0"/>
                </a:effectLst>
              </a:rPr>
              <a:t> </a:t>
            </a:r>
            <a:endParaRPr lang="en-US" sz="2400" dirty="0">
              <a:solidFill>
                <a:prstClr val="white"/>
              </a:solidFill>
              <a:effectLst>
                <a:glow>
                  <a:srgbClr val="FFFFFF">
                    <a:alpha val="9000"/>
                  </a:srgbClr>
                </a:glow>
              </a:effectLst>
              <a:ea typeface="Segoe UI Symbol" panose="020B0502040204020203" pitchFamily="34" charset="0"/>
            </a:endParaRP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effectLst>
                <a:ea typeface="Segoe UI Symbol" panose="020B0502040204020203" pitchFamily="34" charset="0"/>
              </a:rPr>
              <a:t>Sim scape simulation</a:t>
            </a: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effectLst>
                <a:ea typeface="Segoe UI Symbol" panose="020B0502040204020203" pitchFamily="34" charset="0"/>
              </a:rPr>
              <a:t>Coppelia sim simulation</a:t>
            </a:r>
          </a:p>
          <a:p>
            <a:pPr marL="352425" indent="-342900">
              <a:buFont typeface="Arial" panose="020B0604020202020204" pitchFamily="34" charset="0"/>
              <a:buChar char="•"/>
            </a:pPr>
            <a:r>
              <a:rPr lang="en-US" sz="2400" dirty="0">
                <a:solidFill>
                  <a:schemeClr val="bg1">
                    <a:lumMod val="50000"/>
                  </a:schemeClr>
                </a:solidFill>
                <a:effectLst>
                  <a:glow>
                    <a:srgbClr val="FFFFFF">
                      <a:alpha val="9000"/>
                    </a:srgbClr>
                  </a:glow>
                </a:effectLst>
                <a:ea typeface="Segoe UI Symbol" panose="020B0502040204020203" pitchFamily="34" charset="0"/>
              </a:rPr>
              <a:t>Hardware implementation </a:t>
            </a:r>
          </a:p>
          <a:p>
            <a:pPr marL="352425" indent="-342900">
              <a:buFont typeface="Arial" panose="020B0604020202020204" pitchFamily="34" charset="0"/>
              <a:buChar char="•"/>
            </a:pPr>
            <a:r>
              <a:rPr lang="en-US" sz="2400" b="1" dirty="0">
                <a:solidFill>
                  <a:schemeClr val="bg1"/>
                </a:solidFill>
                <a:effectLst>
                  <a:glow>
                    <a:srgbClr val="FFFFFF">
                      <a:alpha val="9000"/>
                    </a:srgbClr>
                  </a:glow>
                </a:effectLst>
                <a:ea typeface="Segoe UI Symbol" panose="020B0502040204020203" pitchFamily="34" charset="0"/>
              </a:rPr>
              <a:t>Implementation </a:t>
            </a:r>
          </a:p>
          <a:p>
            <a:pPr marL="9525"/>
            <a:r>
              <a:rPr lang="en-US" sz="2400" dirty="0">
                <a:solidFill>
                  <a:prstClr val="white"/>
                </a:solidFill>
                <a:effectLst>
                  <a:glow>
                    <a:srgbClr val="FFFFFF">
                      <a:alpha val="9000"/>
                    </a:srgbClr>
                  </a:glow>
                </a:effectLst>
                <a:ea typeface="Segoe UI Symbol" panose="020B0502040204020203" pitchFamily="34" charset="0"/>
              </a:rPr>
              <a:t>    ⬤</a:t>
            </a:r>
            <a:endParaRPr lang="en-US" sz="2400" dirty="0">
              <a:solidFill>
                <a:prstClr val="white">
                  <a:lumMod val="50000"/>
                </a:prstClr>
              </a:solidFill>
              <a:effectLst>
                <a:glow>
                  <a:srgbClr val="FFFFFF">
                    <a:alpha val="9000"/>
                  </a:srgbClr>
                </a:glow>
                <a:reflection endPos="0" dist="50800" dir="5400000" sy="-100000" algn="bl" rotWithShape="0"/>
              </a:effectLst>
            </a:endParaRPr>
          </a:p>
          <a:p>
            <a:pPr marL="336550" lvl="0"/>
            <a:endParaRPr lang="en-US" sz="2400" dirty="0">
              <a:solidFill>
                <a:prstClr val="white"/>
              </a:solidFill>
              <a:effectLst>
                <a:glow>
                  <a:srgbClr val="FFFFFF">
                    <a:alpha val="9000"/>
                  </a:srgbClr>
                </a:glow>
              </a:effectLst>
              <a:ea typeface="Segoe UI Symbol" panose="020B0502040204020203" pitchFamily="34" charset="0"/>
            </a:endParaRPr>
          </a:p>
        </p:txBody>
      </p:sp>
      <p:sp>
        <p:nvSpPr>
          <p:cNvPr id="18" name="Rectangle 17">
            <a:extLst>
              <a:ext uri="{FF2B5EF4-FFF2-40B4-BE49-F238E27FC236}">
                <a16:creationId xmlns:a16="http://schemas.microsoft.com/office/drawing/2014/main" id="{79C8839D-654B-4AEC-BC95-EA68DEC1BEF2}"/>
              </a:ext>
            </a:extLst>
          </p:cNvPr>
          <p:cNvSpPr/>
          <p:nvPr/>
        </p:nvSpPr>
        <p:spPr>
          <a:xfrm>
            <a:off x="4268739" y="2625112"/>
            <a:ext cx="9144000" cy="707886"/>
          </a:xfrm>
          <a:prstGeom prst="rect">
            <a:avLst/>
          </a:prstGeom>
        </p:spPr>
        <p:txBody>
          <a:bodyPr wrap="square">
            <a:spAutoFit/>
          </a:bodyPr>
          <a:lstStyle/>
          <a:p>
            <a:r>
              <a:rPr lang="en-US" sz="4000" b="1" dirty="0">
                <a:solidFill>
                  <a:srgbClr val="002060"/>
                </a:solidFill>
                <a:latin typeface="Lato Black"/>
              </a:rPr>
              <a:t>Implementation </a:t>
            </a:r>
          </a:p>
        </p:txBody>
      </p:sp>
      <p:sp>
        <p:nvSpPr>
          <p:cNvPr id="9" name="TextBox 8">
            <a:extLst>
              <a:ext uri="{FF2B5EF4-FFF2-40B4-BE49-F238E27FC236}">
                <a16:creationId xmlns:a16="http://schemas.microsoft.com/office/drawing/2014/main" id="{57FB4941-161D-5DBC-A686-CBDB83101974}"/>
              </a:ext>
            </a:extLst>
          </p:cNvPr>
          <p:cNvSpPr txBox="1"/>
          <p:nvPr/>
        </p:nvSpPr>
        <p:spPr>
          <a:xfrm>
            <a:off x="3836988" y="3857972"/>
            <a:ext cx="20515698" cy="4524315"/>
          </a:xfrm>
          <a:prstGeom prst="rect">
            <a:avLst/>
          </a:prstGeom>
          <a:noFill/>
        </p:spPr>
        <p:txBody>
          <a:bodyPr wrap="square" rtlCol="0">
            <a:spAutoFit/>
          </a:bodyPr>
          <a:lstStyle/>
          <a:p>
            <a:pPr marL="685800" indent="-685800">
              <a:buFont typeface="Arial" panose="020B0604020202020204" pitchFamily="34" charset="0"/>
              <a:buChar char="•"/>
            </a:pPr>
            <a:r>
              <a:rPr lang="en-US" sz="4800" dirty="0"/>
              <a:t>DH convention (Kirollos George + Mohamed Farid)</a:t>
            </a:r>
          </a:p>
          <a:p>
            <a:pPr marL="685800" indent="-685800">
              <a:buFont typeface="Arial" panose="020B0604020202020204" pitchFamily="34" charset="0"/>
              <a:buChar char="•"/>
            </a:pPr>
            <a:r>
              <a:rPr lang="en-US" sz="4800" dirty="0" err="1"/>
              <a:t>Matlab</a:t>
            </a:r>
            <a:r>
              <a:rPr lang="en-US" sz="4800" dirty="0"/>
              <a:t> Scripts (Ziad + Mohannad Noaman + Mazen Moataz)</a:t>
            </a:r>
          </a:p>
          <a:p>
            <a:pPr marL="685800" indent="-685800">
              <a:buFont typeface="Arial" panose="020B0604020202020204" pitchFamily="34" charset="0"/>
              <a:buChar char="•"/>
            </a:pPr>
            <a:r>
              <a:rPr lang="en-US" sz="4800" dirty="0"/>
              <a:t>ElectricalSimulations (Kirollos George)</a:t>
            </a:r>
          </a:p>
          <a:p>
            <a:pPr marL="685800" indent="-685800">
              <a:buFont typeface="Arial" panose="020B0604020202020204" pitchFamily="34" charset="0"/>
              <a:buChar char="•"/>
            </a:pPr>
            <a:r>
              <a:rPr lang="en-US" sz="4800" dirty="0"/>
              <a:t>Simscape simulations (Ziad Sherif + Ahmed Gobran + Mohannad Noaman) </a:t>
            </a:r>
          </a:p>
          <a:p>
            <a:pPr marL="685800" indent="-685800">
              <a:buFont typeface="Arial" panose="020B0604020202020204" pitchFamily="34" charset="0"/>
              <a:buChar char="•"/>
            </a:pPr>
            <a:r>
              <a:rPr lang="en-US" sz="4800" dirty="0"/>
              <a:t>CoppeliaSim simulations (Ziad Sherif + Mazen Moataz)</a:t>
            </a:r>
          </a:p>
          <a:p>
            <a:pPr marL="685800" indent="-685800">
              <a:buFont typeface="Arial" panose="020B0604020202020204" pitchFamily="34" charset="0"/>
              <a:buChar char="•"/>
            </a:pPr>
            <a:r>
              <a:rPr lang="en-US" sz="4800" dirty="0"/>
              <a:t>hardware implementation (Kirollos George + Ziad Sherif +Mohannad Noaman)</a:t>
            </a:r>
          </a:p>
        </p:txBody>
      </p:sp>
    </p:spTree>
    <p:extLst>
      <p:ext uri="{BB962C8B-B14F-4D97-AF65-F5344CB8AC3E}">
        <p14:creationId xmlns:p14="http://schemas.microsoft.com/office/powerpoint/2010/main" val="12869292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89C70-1DC7-4880-B397-20CC748DC506}"/>
              </a:ext>
            </a:extLst>
          </p:cNvPr>
          <p:cNvSpPr>
            <a:spLocks noGrp="1"/>
          </p:cNvSpPr>
          <p:nvPr>
            <p:ph type="title"/>
          </p:nvPr>
        </p:nvSpPr>
        <p:spPr/>
        <p:txBody>
          <a:bodyPr/>
          <a:lstStyle/>
          <a:p>
            <a:endParaRPr lang="en-US"/>
          </a:p>
        </p:txBody>
      </p:sp>
      <p:sp>
        <p:nvSpPr>
          <p:cNvPr id="3" name="Date Placeholder 2">
            <a:extLst>
              <a:ext uri="{FF2B5EF4-FFF2-40B4-BE49-F238E27FC236}">
                <a16:creationId xmlns:a16="http://schemas.microsoft.com/office/drawing/2014/main" id="{DE820E29-4BC9-4167-BEB5-61C3DE1F2466}"/>
              </a:ext>
            </a:extLst>
          </p:cNvPr>
          <p:cNvSpPr>
            <a:spLocks noGrp="1"/>
          </p:cNvSpPr>
          <p:nvPr>
            <p:ph type="dt" sz="half" idx="10"/>
          </p:nvPr>
        </p:nvSpPr>
        <p:spPr/>
        <p:txBody>
          <a:bodyPr/>
          <a:lstStyle/>
          <a:p>
            <a:fld id="{D795620C-D079-4639-90FD-003D9029FCB4}" type="datetime2">
              <a:rPr lang="en-US" kern="0" smtClean="0">
                <a:solidFill>
                  <a:srgbClr val="222B45"/>
                </a:solidFill>
              </a:rPr>
              <a:t>Wednesday, December 11, 2024</a:t>
            </a:fld>
            <a:endParaRPr lang="en-US" kern="0" dirty="0">
              <a:solidFill>
                <a:srgbClr val="222B45"/>
              </a:solidFill>
            </a:endParaRPr>
          </a:p>
        </p:txBody>
      </p:sp>
      <p:sp>
        <p:nvSpPr>
          <p:cNvPr id="5" name="Slide Number Placeholder 4">
            <a:extLst>
              <a:ext uri="{FF2B5EF4-FFF2-40B4-BE49-F238E27FC236}">
                <a16:creationId xmlns:a16="http://schemas.microsoft.com/office/drawing/2014/main" id="{B381E636-FF58-48FC-8FF6-E06D47149774}"/>
              </a:ext>
            </a:extLst>
          </p:cNvPr>
          <p:cNvSpPr>
            <a:spLocks noGrp="1"/>
          </p:cNvSpPr>
          <p:nvPr>
            <p:ph type="sldNum" sz="quarter" idx="12"/>
          </p:nvPr>
        </p:nvSpPr>
        <p:spPr/>
        <p:txBody>
          <a:bodyPr/>
          <a:lstStyle/>
          <a:p>
            <a:fld id="{EBE3AD81-3AD4-9C46-856E-C08CF1183C60}" type="slidenum">
              <a:rPr lang="en-US" kern="0" smtClean="0">
                <a:solidFill>
                  <a:srgbClr val="222B45"/>
                </a:solidFill>
              </a:rPr>
              <a:pPr/>
              <a:t>8</a:t>
            </a:fld>
            <a:endParaRPr lang="en-US" kern="0" dirty="0">
              <a:solidFill>
                <a:srgbClr val="222B45"/>
              </a:solidFill>
            </a:endParaRPr>
          </a:p>
        </p:txBody>
      </p:sp>
      <p:sp>
        <p:nvSpPr>
          <p:cNvPr id="6" name="Content Placeholder 5">
            <a:extLst>
              <a:ext uri="{FF2B5EF4-FFF2-40B4-BE49-F238E27FC236}">
                <a16:creationId xmlns:a16="http://schemas.microsoft.com/office/drawing/2014/main" id="{5C519A5F-39C0-4B6A-BF13-D6176C68AEA0}"/>
              </a:ext>
            </a:extLst>
          </p:cNvPr>
          <p:cNvSpPr>
            <a:spLocks noGrp="1"/>
          </p:cNvSpPr>
          <p:nvPr>
            <p:ph sz="quarter" idx="2"/>
          </p:nvPr>
        </p:nvSpPr>
        <p:spPr/>
        <p:txBody>
          <a:bodyPr/>
          <a:lstStyle/>
          <a:p>
            <a:endParaRPr lang="en-US" dirty="0"/>
          </a:p>
        </p:txBody>
      </p:sp>
      <p:sp>
        <p:nvSpPr>
          <p:cNvPr id="7" name="Content Placeholder 6">
            <a:extLst>
              <a:ext uri="{FF2B5EF4-FFF2-40B4-BE49-F238E27FC236}">
                <a16:creationId xmlns:a16="http://schemas.microsoft.com/office/drawing/2014/main" id="{3FBA1242-3D63-4783-B9B3-8AEFC10A1A46}"/>
              </a:ext>
            </a:extLst>
          </p:cNvPr>
          <p:cNvSpPr>
            <a:spLocks noGrp="1"/>
          </p:cNvSpPr>
          <p:nvPr>
            <p:ph sz="quarter" idx="14"/>
          </p:nvPr>
        </p:nvSpPr>
        <p:spPr/>
        <p:txBody>
          <a:bodyPr/>
          <a:lstStyle/>
          <a:p>
            <a:endParaRPr lang="en-US"/>
          </a:p>
        </p:txBody>
      </p:sp>
      <p:sp>
        <p:nvSpPr>
          <p:cNvPr id="8" name="Content Placeholder 7">
            <a:extLst>
              <a:ext uri="{FF2B5EF4-FFF2-40B4-BE49-F238E27FC236}">
                <a16:creationId xmlns:a16="http://schemas.microsoft.com/office/drawing/2014/main" id="{2BECC0E4-1D7A-4178-B0AE-457226E58B37}"/>
              </a:ext>
            </a:extLst>
          </p:cNvPr>
          <p:cNvSpPr>
            <a:spLocks noGrp="1"/>
          </p:cNvSpPr>
          <p:nvPr>
            <p:ph sz="quarter" idx="15"/>
          </p:nvPr>
        </p:nvSpPr>
        <p:spPr/>
        <p:txBody>
          <a:bodyPr/>
          <a:lstStyle/>
          <a:p>
            <a:endParaRPr lang="en-US"/>
          </a:p>
        </p:txBody>
      </p:sp>
      <p:sp>
        <p:nvSpPr>
          <p:cNvPr id="9" name="Content Placeholder 8">
            <a:extLst>
              <a:ext uri="{FF2B5EF4-FFF2-40B4-BE49-F238E27FC236}">
                <a16:creationId xmlns:a16="http://schemas.microsoft.com/office/drawing/2014/main" id="{2396275C-7543-418E-89D9-E1C88DA33DF2}"/>
              </a:ext>
            </a:extLst>
          </p:cNvPr>
          <p:cNvSpPr>
            <a:spLocks noGrp="1"/>
          </p:cNvSpPr>
          <p:nvPr>
            <p:ph sz="quarter" idx="16"/>
          </p:nvPr>
        </p:nvSpPr>
        <p:spPr/>
        <p:txBody>
          <a:bodyPr/>
          <a:lstStyle/>
          <a:p>
            <a:endParaRPr lang="en-US"/>
          </a:p>
        </p:txBody>
      </p:sp>
    </p:spTree>
    <p:extLst>
      <p:ext uri="{BB962C8B-B14F-4D97-AF65-F5344CB8AC3E}">
        <p14:creationId xmlns:p14="http://schemas.microsoft.com/office/powerpoint/2010/main" val="4093570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8CD3B-11C7-647F-0777-96F954B7FC89}"/>
              </a:ext>
            </a:extLst>
          </p:cNvPr>
          <p:cNvSpPr>
            <a:spLocks noGrp="1"/>
          </p:cNvSpPr>
          <p:nvPr>
            <p:ph type="title"/>
          </p:nvPr>
        </p:nvSpPr>
        <p:spPr/>
        <p:txBody>
          <a:bodyPr/>
          <a:lstStyle/>
          <a:p>
            <a:endParaRPr lang="en-US" dirty="0"/>
          </a:p>
        </p:txBody>
      </p:sp>
      <p:sp>
        <p:nvSpPr>
          <p:cNvPr id="3" name="Date Placeholder 2">
            <a:extLst>
              <a:ext uri="{FF2B5EF4-FFF2-40B4-BE49-F238E27FC236}">
                <a16:creationId xmlns:a16="http://schemas.microsoft.com/office/drawing/2014/main" id="{55B98AC8-4EA2-BBBB-9BE7-24926D25D886}"/>
              </a:ext>
            </a:extLst>
          </p:cNvPr>
          <p:cNvSpPr>
            <a:spLocks noGrp="1"/>
          </p:cNvSpPr>
          <p:nvPr>
            <p:ph type="dt" sz="half" idx="10"/>
          </p:nvPr>
        </p:nvSpPr>
        <p:spPr/>
        <p:txBody>
          <a:bodyPr/>
          <a:lstStyle/>
          <a:p>
            <a:fld id="{D795620C-D079-4639-90FD-003D9029FCB4}" type="datetime2">
              <a:rPr lang="en-US" kern="0" smtClean="0">
                <a:solidFill>
                  <a:srgbClr val="222B45"/>
                </a:solidFill>
              </a:rPr>
              <a:t>Wednesday, December 11, 2024</a:t>
            </a:fld>
            <a:endParaRPr lang="en-US" kern="0" dirty="0">
              <a:solidFill>
                <a:srgbClr val="222B45"/>
              </a:solidFill>
            </a:endParaRPr>
          </a:p>
        </p:txBody>
      </p:sp>
      <p:sp>
        <p:nvSpPr>
          <p:cNvPr id="5" name="Slide Number Placeholder 4">
            <a:extLst>
              <a:ext uri="{FF2B5EF4-FFF2-40B4-BE49-F238E27FC236}">
                <a16:creationId xmlns:a16="http://schemas.microsoft.com/office/drawing/2014/main" id="{41A5185C-53FA-70B9-C275-38F608B417FC}"/>
              </a:ext>
            </a:extLst>
          </p:cNvPr>
          <p:cNvSpPr>
            <a:spLocks noGrp="1"/>
          </p:cNvSpPr>
          <p:nvPr>
            <p:ph type="sldNum" sz="quarter" idx="12"/>
          </p:nvPr>
        </p:nvSpPr>
        <p:spPr/>
        <p:txBody>
          <a:bodyPr/>
          <a:lstStyle/>
          <a:p>
            <a:fld id="{EBE3AD81-3AD4-9C46-856E-C08CF1183C60}" type="slidenum">
              <a:rPr lang="en-US" kern="0" smtClean="0">
                <a:solidFill>
                  <a:srgbClr val="222B45"/>
                </a:solidFill>
              </a:rPr>
              <a:pPr/>
              <a:t>9</a:t>
            </a:fld>
            <a:endParaRPr lang="en-US" kern="0" dirty="0">
              <a:solidFill>
                <a:srgbClr val="222B45"/>
              </a:solidFill>
            </a:endParaRPr>
          </a:p>
        </p:txBody>
      </p:sp>
      <p:pic>
        <p:nvPicPr>
          <p:cNvPr id="11" name="Picture 10">
            <a:extLst>
              <a:ext uri="{FF2B5EF4-FFF2-40B4-BE49-F238E27FC236}">
                <a16:creationId xmlns:a16="http://schemas.microsoft.com/office/drawing/2014/main" id="{FFB1379A-1B92-4F61-9C4A-5B93E200E0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3820" y="2134394"/>
            <a:ext cx="20468866" cy="10210800"/>
          </a:xfrm>
          <a:prstGeom prst="rect">
            <a:avLst/>
          </a:prstGeom>
        </p:spPr>
      </p:pic>
    </p:spTree>
    <p:extLst>
      <p:ext uri="{BB962C8B-B14F-4D97-AF65-F5344CB8AC3E}">
        <p14:creationId xmlns:p14="http://schemas.microsoft.com/office/powerpoint/2010/main" val="9251933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Copy of MRS_Template</Template>
  <TotalTime>15845</TotalTime>
  <Words>320</Words>
  <Application>Microsoft Office PowerPoint</Application>
  <PresentationFormat>Custom</PresentationFormat>
  <Paragraphs>94</Paragraphs>
  <Slides>9</Slides>
  <Notes>7</Notes>
  <HiddenSlides>0</HiddenSlides>
  <MMClips>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Lato</vt:lpstr>
      <vt:lpstr>Lato Black</vt:lpstr>
      <vt:lpstr>Segoe UI Symbol</vt:lpstr>
      <vt:lpstr>Wingdings</vt:lpstr>
      <vt:lpstr>Office Theme</vt:lpstr>
      <vt:lpstr>Robotics Pick and Place Project </vt:lpstr>
      <vt:lpstr>Outline</vt:lpstr>
      <vt:lpstr>Motivation</vt:lpstr>
      <vt:lpstr>Motivation</vt:lpstr>
      <vt:lpstr>Motivation</vt:lpstr>
      <vt:lpstr>Motivation</vt:lpstr>
      <vt:lpstr>Motivation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Practical Hybrid Graph-Based Formation Control Architecture for Leader-Follower Trajectory Tracking Problem</dc:title>
  <dc:creator>Catherine Elias</dc:creator>
  <cp:lastModifiedBy>utrqn</cp:lastModifiedBy>
  <cp:revision>773</cp:revision>
  <dcterms:created xsi:type="dcterms:W3CDTF">2019-05-29T19:47:13Z</dcterms:created>
  <dcterms:modified xsi:type="dcterms:W3CDTF">2024-12-11T10:51:51Z</dcterms:modified>
</cp:coreProperties>
</file>